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97" r:id="rId2"/>
    <p:sldId id="257" r:id="rId3"/>
    <p:sldId id="259" r:id="rId4"/>
    <p:sldId id="260" r:id="rId5"/>
    <p:sldId id="368" r:id="rId6"/>
    <p:sldId id="452" r:id="rId7"/>
    <p:sldId id="372" r:id="rId8"/>
    <p:sldId id="425" r:id="rId9"/>
    <p:sldId id="426" r:id="rId10"/>
    <p:sldId id="427" r:id="rId11"/>
    <p:sldId id="429" r:id="rId12"/>
    <p:sldId id="428" r:id="rId13"/>
    <p:sldId id="430" r:id="rId14"/>
    <p:sldId id="431" r:id="rId15"/>
    <p:sldId id="435" r:id="rId16"/>
    <p:sldId id="436" r:id="rId17"/>
    <p:sldId id="432" r:id="rId18"/>
    <p:sldId id="433" r:id="rId19"/>
    <p:sldId id="434" r:id="rId20"/>
    <p:sldId id="438" r:id="rId21"/>
    <p:sldId id="439" r:id="rId22"/>
    <p:sldId id="440" r:id="rId23"/>
    <p:sldId id="444" r:id="rId24"/>
    <p:sldId id="443" r:id="rId25"/>
    <p:sldId id="445" r:id="rId26"/>
    <p:sldId id="448" r:id="rId27"/>
    <p:sldId id="449" r:id="rId28"/>
    <p:sldId id="450" r:id="rId29"/>
    <p:sldId id="420" r:id="rId30"/>
    <p:sldId id="451" r:id="rId31"/>
    <p:sldId id="423" r:id="rId32"/>
    <p:sldId id="424" r:id="rId33"/>
    <p:sldId id="371" r:id="rId34"/>
    <p:sldId id="288" r:id="rId35"/>
    <p:sldId id="289" r:id="rId36"/>
    <p:sldId id="290" r:id="rId37"/>
    <p:sldId id="291" r:id="rId38"/>
    <p:sldId id="292" r:id="rId39"/>
    <p:sldId id="296" r:id="rId40"/>
    <p:sldId id="293" r:id="rId41"/>
    <p:sldId id="294" r:id="rId42"/>
    <p:sldId id="42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299"/>
    <a:srgbClr val="FC10BE"/>
    <a:srgbClr val="582A04"/>
    <a:srgbClr val="B2F3AF"/>
    <a:srgbClr val="0C1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98" autoAdjust="0"/>
    <p:restoredTop sz="94660"/>
  </p:normalViewPr>
  <p:slideViewPr>
    <p:cSldViewPr>
      <p:cViewPr varScale="1">
        <p:scale>
          <a:sx n="82" d="100"/>
          <a:sy n="82" d="100"/>
        </p:scale>
        <p:origin x="-10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0.wmf"/><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0.wmf"/><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0.wmf"/><Relationship Id="rId1" Type="http://schemas.openxmlformats.org/officeDocument/2006/relationships/image" Target="../media/image15.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0.wmf"/><Relationship Id="rId7" Type="http://schemas.openxmlformats.org/officeDocument/2006/relationships/image" Target="../media/image32.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7.wmf"/><Relationship Id="rId5" Type="http://schemas.openxmlformats.org/officeDocument/2006/relationships/image" Target="../media/image31.wmf"/><Relationship Id="rId4" Type="http://schemas.openxmlformats.org/officeDocument/2006/relationships/image" Target="../media/image3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2.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0.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5B35A5-84EE-4667-A48B-2A5E85D9F6F1}" type="datetimeFigureOut">
              <a:rPr lang="en-US" smtClean="0"/>
              <a:pPr/>
              <a:t>5/23/2011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924E64-E4F4-44FD-B874-244F8EBD02BE}" type="slidenum">
              <a:rPr lang="en-US" smtClean="0"/>
              <a:pPr/>
              <a:t>‹#›</a:t>
            </a:fld>
            <a:endParaRPr lang="en-US"/>
          </a:p>
        </p:txBody>
      </p:sp>
    </p:spTree>
    <p:extLst>
      <p:ext uri="{BB962C8B-B14F-4D97-AF65-F5344CB8AC3E}">
        <p14:creationId xmlns:p14="http://schemas.microsoft.com/office/powerpoint/2010/main" val="3347221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F7177-AFCC-41A2-BF7F-7CEC83ABF124}" type="datetimeFigureOut">
              <a:rPr lang="en-US" smtClean="0"/>
              <a:pPr/>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12CEF-7A86-4915-AF0B-1C204A7864AA}" type="slidenum">
              <a:rPr lang="en-US" smtClean="0"/>
              <a:pPr/>
              <a:t>‹#›</a:t>
            </a:fld>
            <a:endParaRPr lang="en-US"/>
          </a:p>
        </p:txBody>
      </p:sp>
    </p:spTree>
    <p:extLst>
      <p:ext uri="{BB962C8B-B14F-4D97-AF65-F5344CB8AC3E}">
        <p14:creationId xmlns:p14="http://schemas.microsoft.com/office/powerpoint/2010/main" val="3930373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80F90E2-BDF0-414A-AFC1-492B5D685FBE}"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812CEF-7A86-4915-AF0B-1C204A7864AA}"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791D578D-B2AF-458F-8473-EF390A6B5D43}" type="slidenum">
              <a:rPr lang="en-US"/>
              <a:pPr/>
              <a:t>41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80F90E2-BDF0-414A-AFC1-492B5D685FBE}" type="slidenum">
              <a:rPr lang="en-US"/>
              <a:pPr/>
              <a:t>42</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34497-8322-420B-A6A0-CD87B72ABB4A}" type="datetimeFigureOut">
              <a:rPr lang="en-US" smtClean="0"/>
              <a:pPr/>
              <a:t>5/23/2011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34497-8322-420B-A6A0-CD87B72ABB4A}" type="datetimeFigureOut">
              <a:rPr lang="en-US" smtClean="0"/>
              <a:pPr/>
              <a:t>5/23/2011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34497-8322-420B-A6A0-CD87B72ABB4A}" type="datetimeFigureOut">
              <a:rPr lang="en-US" smtClean="0"/>
              <a:pPr/>
              <a:t>5/23/2011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34497-8322-420B-A6A0-CD87B72ABB4A}" type="datetimeFigureOut">
              <a:rPr lang="en-US" smtClean="0"/>
              <a:pPr/>
              <a:t>5/23/2011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7E822-E80F-424A-957A-E8D647D0EE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11.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wmf"/><Relationship Id="rId5" Type="http://schemas.openxmlformats.org/officeDocument/2006/relationships/oleObject" Target="../embeddings/oleObject14.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oleObject" Target="../embeddings/oleObject19.bin"/><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0.wmf"/><Relationship Id="rId5" Type="http://schemas.openxmlformats.org/officeDocument/2006/relationships/oleObject" Target="../embeddings/oleObject22.bin"/><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25.bin"/><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34.bin"/><Relationship Id="rId18" Type="http://schemas.openxmlformats.org/officeDocument/2006/relationships/oleObject" Target="../embeddings/oleObject39.bin"/><Relationship Id="rId3" Type="http://schemas.openxmlformats.org/officeDocument/2006/relationships/oleObject" Target="../embeddings/oleObject27.bin"/><Relationship Id="rId21" Type="http://schemas.openxmlformats.org/officeDocument/2006/relationships/oleObject" Target="../embeddings/oleObject42.bin"/><Relationship Id="rId7" Type="http://schemas.openxmlformats.org/officeDocument/2006/relationships/oleObject" Target="../embeddings/oleObject29.bin"/><Relationship Id="rId12" Type="http://schemas.openxmlformats.org/officeDocument/2006/relationships/oleObject" Target="../embeddings/oleObject33.bin"/><Relationship Id="rId17" Type="http://schemas.openxmlformats.org/officeDocument/2006/relationships/oleObject" Target="../embeddings/oleObject38.bin"/><Relationship Id="rId2" Type="http://schemas.openxmlformats.org/officeDocument/2006/relationships/slideLayout" Target="../slideLayouts/slideLayout2.xml"/><Relationship Id="rId16" Type="http://schemas.openxmlformats.org/officeDocument/2006/relationships/oleObject" Target="../embeddings/oleObject37.bin"/><Relationship Id="rId20" Type="http://schemas.openxmlformats.org/officeDocument/2006/relationships/oleObject" Target="../embeddings/oleObject41.bin"/><Relationship Id="rId1" Type="http://schemas.openxmlformats.org/officeDocument/2006/relationships/vmlDrawing" Target="../drawings/vmlDrawing11.vml"/><Relationship Id="rId6" Type="http://schemas.openxmlformats.org/officeDocument/2006/relationships/image" Target="../media/image10.wmf"/><Relationship Id="rId11" Type="http://schemas.openxmlformats.org/officeDocument/2006/relationships/oleObject" Target="../embeddings/oleObject32.bin"/><Relationship Id="rId5" Type="http://schemas.openxmlformats.org/officeDocument/2006/relationships/oleObject" Target="../embeddings/oleObject28.bin"/><Relationship Id="rId15" Type="http://schemas.openxmlformats.org/officeDocument/2006/relationships/oleObject" Target="../embeddings/oleObject36.bin"/><Relationship Id="rId23" Type="http://schemas.openxmlformats.org/officeDocument/2006/relationships/oleObject" Target="../embeddings/oleObject44.bin"/><Relationship Id="rId10" Type="http://schemas.openxmlformats.org/officeDocument/2006/relationships/oleObject" Target="../embeddings/oleObject31.bin"/><Relationship Id="rId19" Type="http://schemas.openxmlformats.org/officeDocument/2006/relationships/oleObject" Target="../embeddings/oleObject40.bin"/><Relationship Id="rId4" Type="http://schemas.openxmlformats.org/officeDocument/2006/relationships/image" Target="../media/image15.wmf"/><Relationship Id="rId9" Type="http://schemas.openxmlformats.org/officeDocument/2006/relationships/oleObject" Target="../embeddings/oleObject30.bin"/><Relationship Id="rId14" Type="http://schemas.openxmlformats.org/officeDocument/2006/relationships/oleObject" Target="../embeddings/oleObject35.bin"/><Relationship Id="rId22" Type="http://schemas.openxmlformats.org/officeDocument/2006/relationships/oleObject" Target="../embeddings/oleObject43.bin"/></Relationships>
</file>

<file path=ppt/slides/_rels/slide18.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52.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0.wmf"/><Relationship Id="rId11" Type="http://schemas.openxmlformats.org/officeDocument/2006/relationships/oleObject" Target="../embeddings/oleObject50.bin"/><Relationship Id="rId5" Type="http://schemas.openxmlformats.org/officeDocument/2006/relationships/oleObject" Target="../embeddings/oleObject46.bin"/><Relationship Id="rId15" Type="http://schemas.openxmlformats.org/officeDocument/2006/relationships/oleObject" Target="../embeddings/oleObject54.bin"/><Relationship Id="rId10" Type="http://schemas.openxmlformats.org/officeDocument/2006/relationships/oleObject" Target="../embeddings/oleObject49.bin"/><Relationship Id="rId4" Type="http://schemas.openxmlformats.org/officeDocument/2006/relationships/image" Target="../media/image15.wmf"/><Relationship Id="rId9" Type="http://schemas.openxmlformats.org/officeDocument/2006/relationships/oleObject" Target="../embeddings/oleObject48.bin"/><Relationship Id="rId14" Type="http://schemas.openxmlformats.org/officeDocument/2006/relationships/oleObject" Target="../embeddings/oleObject5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0.wmf"/><Relationship Id="rId5" Type="http://schemas.openxmlformats.org/officeDocument/2006/relationships/oleObject" Target="../embeddings/oleObject56.bin"/><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64.bin"/><Relationship Id="rId18" Type="http://schemas.openxmlformats.org/officeDocument/2006/relationships/oleObject" Target="../embeddings/oleObject68.bin"/><Relationship Id="rId3" Type="http://schemas.openxmlformats.org/officeDocument/2006/relationships/oleObject" Target="../embeddings/oleObject57.bin"/><Relationship Id="rId21" Type="http://schemas.openxmlformats.org/officeDocument/2006/relationships/image" Target="../media/image19.wmf"/><Relationship Id="rId7" Type="http://schemas.openxmlformats.org/officeDocument/2006/relationships/oleObject" Target="../embeddings/oleObject59.bin"/><Relationship Id="rId12" Type="http://schemas.openxmlformats.org/officeDocument/2006/relationships/oleObject" Target="../embeddings/oleObject63.bin"/><Relationship Id="rId17" Type="http://schemas.openxmlformats.org/officeDocument/2006/relationships/image" Target="../media/image17.wmf"/><Relationship Id="rId2" Type="http://schemas.openxmlformats.org/officeDocument/2006/relationships/slideLayout" Target="../slideLayouts/slideLayout2.xml"/><Relationship Id="rId16" Type="http://schemas.openxmlformats.org/officeDocument/2006/relationships/oleObject" Target="../embeddings/oleObject67.bin"/><Relationship Id="rId20" Type="http://schemas.openxmlformats.org/officeDocument/2006/relationships/oleObject" Target="../embeddings/oleObject69.bin"/><Relationship Id="rId1" Type="http://schemas.openxmlformats.org/officeDocument/2006/relationships/vmlDrawing" Target="../drawings/vmlDrawing14.vml"/><Relationship Id="rId6" Type="http://schemas.openxmlformats.org/officeDocument/2006/relationships/image" Target="../media/image10.wmf"/><Relationship Id="rId11" Type="http://schemas.openxmlformats.org/officeDocument/2006/relationships/oleObject" Target="../embeddings/oleObject62.bin"/><Relationship Id="rId5" Type="http://schemas.openxmlformats.org/officeDocument/2006/relationships/oleObject" Target="../embeddings/oleObject58.bin"/><Relationship Id="rId15" Type="http://schemas.openxmlformats.org/officeDocument/2006/relationships/oleObject" Target="../embeddings/oleObject66.bin"/><Relationship Id="rId10" Type="http://schemas.openxmlformats.org/officeDocument/2006/relationships/oleObject" Target="../embeddings/oleObject61.bin"/><Relationship Id="rId19"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60.bin"/><Relationship Id="rId14" Type="http://schemas.openxmlformats.org/officeDocument/2006/relationships/oleObject" Target="../embeddings/oleObject65.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1.wmf"/><Relationship Id="rId5" Type="http://schemas.openxmlformats.org/officeDocument/2006/relationships/oleObject" Target="../embeddings/oleObject71.bin"/><Relationship Id="rId4" Type="http://schemas.openxmlformats.org/officeDocument/2006/relationships/image" Target="../media/image2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1.wmf"/><Relationship Id="rId5" Type="http://schemas.openxmlformats.org/officeDocument/2006/relationships/oleObject" Target="../embeddings/oleObject73.bin"/><Relationship Id="rId4" Type="http://schemas.openxmlformats.org/officeDocument/2006/relationships/image" Target="../media/image20.wmf"/></Relationships>
</file>

<file path=ppt/slides/_rels/slide23.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1.wmf"/><Relationship Id="rId5" Type="http://schemas.openxmlformats.org/officeDocument/2006/relationships/oleObject" Target="../embeddings/oleObject75.bin"/><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21.wmf"/><Relationship Id="rId5" Type="http://schemas.openxmlformats.org/officeDocument/2006/relationships/oleObject" Target="../embeddings/oleObject78.bin"/><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4.wmf"/><Relationship Id="rId5" Type="http://schemas.openxmlformats.org/officeDocument/2006/relationships/oleObject" Target="../embeddings/oleObject81.bin"/><Relationship Id="rId4" Type="http://schemas.openxmlformats.org/officeDocument/2006/relationships/image" Target="../media/image23.wmf"/></Relationships>
</file>

<file path=ppt/slides/_rels/slide2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26.wmf"/><Relationship Id="rId5" Type="http://schemas.openxmlformats.org/officeDocument/2006/relationships/oleObject" Target="../embeddings/oleObject83.bin"/><Relationship Id="rId4" Type="http://schemas.openxmlformats.org/officeDocument/2006/relationships/image" Target="../media/image25.wmf"/></Relationships>
</file>

<file path=ppt/slides/_rels/slide27.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91.bin"/><Relationship Id="rId3" Type="http://schemas.openxmlformats.org/officeDocument/2006/relationships/oleObject" Target="../embeddings/oleObject85.bin"/><Relationship Id="rId7" Type="http://schemas.openxmlformats.org/officeDocument/2006/relationships/oleObject" Target="../embeddings/oleObject87.bin"/><Relationship Id="rId12" Type="http://schemas.openxmlformats.org/officeDocument/2006/relationships/oleObject" Target="../embeddings/oleObject90.bin"/><Relationship Id="rId2" Type="http://schemas.openxmlformats.org/officeDocument/2006/relationships/slideLayout" Target="../slideLayouts/slideLayout2.xml"/><Relationship Id="rId16" Type="http://schemas.openxmlformats.org/officeDocument/2006/relationships/image" Target="../media/image33.wmf"/><Relationship Id="rId1" Type="http://schemas.openxmlformats.org/officeDocument/2006/relationships/vmlDrawing" Target="../drawings/vmlDrawing21.vml"/><Relationship Id="rId6" Type="http://schemas.openxmlformats.org/officeDocument/2006/relationships/image" Target="../media/image29.wmf"/><Relationship Id="rId11" Type="http://schemas.openxmlformats.org/officeDocument/2006/relationships/image" Target="../media/image31.wmf"/><Relationship Id="rId5" Type="http://schemas.openxmlformats.org/officeDocument/2006/relationships/oleObject" Target="../embeddings/oleObject86.bin"/><Relationship Id="rId15" Type="http://schemas.openxmlformats.org/officeDocument/2006/relationships/oleObject" Target="../embeddings/oleObject92.bin"/><Relationship Id="rId10" Type="http://schemas.openxmlformats.org/officeDocument/2006/relationships/oleObject" Target="../embeddings/oleObject89.bin"/><Relationship Id="rId4" Type="http://schemas.openxmlformats.org/officeDocument/2006/relationships/image" Target="../media/image28.wmf"/><Relationship Id="rId9" Type="http://schemas.openxmlformats.org/officeDocument/2006/relationships/oleObject" Target="../embeddings/oleObject88.bin"/><Relationship Id="rId14" Type="http://schemas.openxmlformats.org/officeDocument/2006/relationships/image" Target="../media/image32.wmf"/></Relationships>
</file>

<file path=ppt/slides/_rels/slide28.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98.bin"/><Relationship Id="rId18" Type="http://schemas.openxmlformats.org/officeDocument/2006/relationships/image" Target="../media/image38.wmf"/><Relationship Id="rId3" Type="http://schemas.openxmlformats.org/officeDocument/2006/relationships/oleObject" Target="../embeddings/oleObject93.bin"/><Relationship Id="rId7" Type="http://schemas.openxmlformats.org/officeDocument/2006/relationships/oleObject" Target="../embeddings/oleObject95.bin"/><Relationship Id="rId12" Type="http://schemas.openxmlformats.org/officeDocument/2006/relationships/image" Target="../media/image31.wmf"/><Relationship Id="rId17" Type="http://schemas.openxmlformats.org/officeDocument/2006/relationships/oleObject" Target="../embeddings/oleObject100.bin"/><Relationship Id="rId2" Type="http://schemas.openxmlformats.org/officeDocument/2006/relationships/slideLayout" Target="../slideLayouts/slideLayout2.xml"/><Relationship Id="rId16" Type="http://schemas.openxmlformats.org/officeDocument/2006/relationships/image" Target="../media/image32.wmf"/><Relationship Id="rId1" Type="http://schemas.openxmlformats.org/officeDocument/2006/relationships/vmlDrawing" Target="../drawings/vmlDrawing22.vml"/><Relationship Id="rId6" Type="http://schemas.openxmlformats.org/officeDocument/2006/relationships/image" Target="../media/image35.wmf"/><Relationship Id="rId11" Type="http://schemas.openxmlformats.org/officeDocument/2006/relationships/oleObject" Target="../embeddings/oleObject97.bin"/><Relationship Id="rId5" Type="http://schemas.openxmlformats.org/officeDocument/2006/relationships/oleObject" Target="../embeddings/oleObject94.bin"/><Relationship Id="rId15" Type="http://schemas.openxmlformats.org/officeDocument/2006/relationships/oleObject" Target="../embeddings/oleObject99.bin"/><Relationship Id="rId10" Type="http://schemas.openxmlformats.org/officeDocument/2006/relationships/image" Target="../media/image36.wmf"/><Relationship Id="rId4" Type="http://schemas.openxmlformats.org/officeDocument/2006/relationships/image" Target="../media/image34.wmf"/><Relationship Id="rId9" Type="http://schemas.openxmlformats.org/officeDocument/2006/relationships/oleObject" Target="../embeddings/oleObject96.bin"/><Relationship Id="rId14" Type="http://schemas.openxmlformats.org/officeDocument/2006/relationships/image" Target="../media/image3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9.wmf"/><Relationship Id="rId4" Type="http://schemas.openxmlformats.org/officeDocument/2006/relationships/oleObject" Target="../embeddings/oleObject101.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3.bin"/><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3.wmf"/><Relationship Id="rId9"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8.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1"/>
          <p:cNvSpPr txBox="1">
            <a:spLocks noChangeArrowheads="1"/>
          </p:cNvSpPr>
          <p:nvPr/>
        </p:nvSpPr>
        <p:spPr bwMode="auto">
          <a:xfrm>
            <a:off x="3200400" y="1600200"/>
            <a:ext cx="2667000" cy="366713"/>
          </a:xfrm>
          <a:prstGeom prst="rect">
            <a:avLst/>
          </a:prstGeom>
          <a:noFill/>
          <a:ln w="9525">
            <a:noFill/>
            <a:miter lim="800000"/>
            <a:headEnd/>
            <a:tailEnd/>
          </a:ln>
        </p:spPr>
        <p:txBody>
          <a:bodyPr>
            <a:spAutoFit/>
          </a:bodyPr>
          <a:lstStyle/>
          <a:p>
            <a:pPr eaLnBrk="0" hangingPunct="0"/>
            <a:endParaRPr lang="en-US">
              <a:latin typeface="Garamond" pitchFamily="18" charset="0"/>
            </a:endParaRPr>
          </a:p>
        </p:txBody>
      </p:sp>
      <p:sp>
        <p:nvSpPr>
          <p:cNvPr id="3076" name="Text Box 12"/>
          <p:cNvSpPr txBox="1">
            <a:spLocks noChangeArrowheads="1"/>
          </p:cNvSpPr>
          <p:nvPr/>
        </p:nvSpPr>
        <p:spPr bwMode="auto">
          <a:xfrm>
            <a:off x="1295400" y="1066800"/>
            <a:ext cx="6553200" cy="946150"/>
          </a:xfrm>
          <a:prstGeom prst="rect">
            <a:avLst/>
          </a:prstGeom>
          <a:noFill/>
          <a:ln w="9525">
            <a:noFill/>
            <a:miter lim="800000"/>
            <a:headEnd/>
            <a:tailEnd/>
          </a:ln>
        </p:spPr>
        <p:txBody>
          <a:bodyPr>
            <a:spAutoFit/>
          </a:bodyPr>
          <a:lstStyle/>
          <a:p>
            <a:pPr algn="ctr" eaLnBrk="0" hangingPunct="0">
              <a:lnSpc>
                <a:spcPct val="70000"/>
              </a:lnSpc>
              <a:spcBef>
                <a:spcPct val="50000"/>
              </a:spcBef>
            </a:pPr>
            <a:endParaRPr lang="en-US" sz="8000">
              <a:latin typeface="Franklin Gothic Medium" pitchFamily="34" charset="0"/>
            </a:endParaRPr>
          </a:p>
        </p:txBody>
      </p:sp>
      <p:sp>
        <p:nvSpPr>
          <p:cNvPr id="3079" name="Text Box 18"/>
          <p:cNvSpPr txBox="1">
            <a:spLocks noChangeArrowheads="1"/>
          </p:cNvSpPr>
          <p:nvPr/>
        </p:nvSpPr>
        <p:spPr bwMode="auto">
          <a:xfrm>
            <a:off x="858926" y="1219200"/>
            <a:ext cx="7338869" cy="2785378"/>
          </a:xfrm>
          <a:prstGeom prst="rect">
            <a:avLst/>
          </a:prstGeom>
          <a:noFill/>
          <a:ln w="9525">
            <a:noFill/>
            <a:miter lim="800000"/>
            <a:headEnd/>
            <a:tailEnd/>
          </a:ln>
        </p:spPr>
        <p:txBody>
          <a:bodyPr wrap="none">
            <a:spAutoFit/>
          </a:bodyPr>
          <a:lstStyle/>
          <a:p>
            <a:pPr algn="ctr"/>
            <a:r>
              <a:rPr lang="en-US" sz="6000" dirty="0">
                <a:latin typeface="Arial" pitchFamily="34" charset="0"/>
                <a:cs typeface="Arial" pitchFamily="34" charset="0"/>
              </a:rPr>
              <a:t>Lesson </a:t>
            </a:r>
            <a:r>
              <a:rPr lang="en-US" sz="6000" dirty="0" smtClean="0">
                <a:latin typeface="Arial" pitchFamily="34" charset="0"/>
                <a:cs typeface="Arial" pitchFamily="34" charset="0"/>
              </a:rPr>
              <a:t>16</a:t>
            </a:r>
            <a:r>
              <a:rPr lang="en-US" sz="6000" dirty="0">
                <a:latin typeface="Arial" pitchFamily="34" charset="0"/>
                <a:cs typeface="Arial" pitchFamily="34" charset="0"/>
              </a:rPr>
              <a:t/>
            </a:r>
            <a:br>
              <a:rPr lang="en-US" sz="6000" dirty="0">
                <a:latin typeface="Arial" pitchFamily="34" charset="0"/>
                <a:cs typeface="Arial" pitchFamily="34" charset="0"/>
              </a:rPr>
            </a:br>
            <a:r>
              <a:rPr lang="en-US" sz="6000" dirty="0">
                <a:latin typeface="Arial" pitchFamily="34" charset="0"/>
                <a:cs typeface="Arial" pitchFamily="34" charset="0"/>
              </a:rPr>
              <a:t> </a:t>
            </a:r>
            <a:r>
              <a:rPr lang="en-US" sz="5500" b="1" dirty="0" smtClean="0">
                <a:latin typeface="Arial" pitchFamily="34" charset="0"/>
                <a:cs typeface="Arial" pitchFamily="34" charset="0"/>
              </a:rPr>
              <a:t>Add Fractions – Like</a:t>
            </a:r>
          </a:p>
          <a:p>
            <a:pPr algn="ctr"/>
            <a:r>
              <a:rPr lang="en-US" sz="5500" b="1" dirty="0" smtClean="0">
                <a:latin typeface="Arial" pitchFamily="34" charset="0"/>
                <a:cs typeface="Arial" pitchFamily="34" charset="0"/>
              </a:rPr>
              <a:t>Denominators</a:t>
            </a:r>
            <a:endParaRPr lang="en-US" sz="5500" b="1" dirty="0">
              <a:latin typeface="Arial" pitchFamily="34" charset="0"/>
              <a:cs typeface="Arial" pitchFamily="34" charset="0"/>
            </a:endParaRPr>
          </a:p>
        </p:txBody>
      </p:sp>
      <p:pic>
        <p:nvPicPr>
          <p:cNvPr id="9" name="Picture 8" descr="Level D logo.jpg"/>
          <p:cNvPicPr>
            <a:picLocks noChangeAspect="1"/>
          </p:cNvPicPr>
          <p:nvPr/>
        </p:nvPicPr>
        <p:blipFill>
          <a:blip r:embed="rId3" cstate="print"/>
          <a:srcRect/>
          <a:stretch>
            <a:fillRect/>
          </a:stretch>
        </p:blipFill>
        <p:spPr bwMode="auto">
          <a:xfrm>
            <a:off x="381000" y="4200525"/>
            <a:ext cx="15240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Fractions – Like Denominators</a:t>
            </a:r>
            <a:endParaRPr lang="en-US" dirty="0"/>
          </a:p>
        </p:txBody>
      </p:sp>
      <p:sp>
        <p:nvSpPr>
          <p:cNvPr id="13" name="TextBox 12"/>
          <p:cNvSpPr txBox="1"/>
          <p:nvPr/>
        </p:nvSpPr>
        <p:spPr>
          <a:xfrm>
            <a:off x="2209800" y="5410200"/>
            <a:ext cx="5715000" cy="584775"/>
          </a:xfrm>
          <a:prstGeom prst="rect">
            <a:avLst/>
          </a:prstGeom>
          <a:noFill/>
        </p:spPr>
        <p:txBody>
          <a:bodyPr wrap="square" rtlCol="0">
            <a:spAutoFit/>
          </a:bodyPr>
          <a:lstStyle/>
          <a:p>
            <a:r>
              <a:rPr lang="en-US" sz="3200" dirty="0" smtClean="0">
                <a:solidFill>
                  <a:srgbClr val="0070C0"/>
                </a:solidFill>
                <a:latin typeface="Verdana" pitchFamily="34" charset="0"/>
              </a:rPr>
              <a:t>Both addends are </a:t>
            </a:r>
            <a:r>
              <a:rPr lang="en-US" sz="3200" dirty="0" smtClean="0">
                <a:solidFill>
                  <a:srgbClr val="FF0000"/>
                </a:solidFill>
                <a:latin typeface="Verdana" pitchFamily="34" charset="0"/>
              </a:rPr>
              <a:t>red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graphicFrame>
        <p:nvGraphicFramePr>
          <p:cNvPr id="18" name="Object 17"/>
          <p:cNvGraphicFramePr>
            <a:graphicFrameLocks noChangeAspect="1"/>
          </p:cNvGraphicFramePr>
          <p:nvPr/>
        </p:nvGraphicFramePr>
        <p:xfrm>
          <a:off x="3333750" y="1828800"/>
          <a:ext cx="1162050" cy="947738"/>
        </p:xfrm>
        <a:graphic>
          <a:graphicData uri="http://schemas.openxmlformats.org/presentationml/2006/ole">
            <mc:AlternateContent xmlns:mc="http://schemas.openxmlformats.org/markup-compatibility/2006">
              <mc:Choice xmlns:v="urn:schemas-microsoft-com:vml" Requires="v">
                <p:oleObj spid="_x0000_s56327" name="Equation" r:id="rId3" imgW="482391" imgH="393529" progId="Equation.DSMT4">
                  <p:embed/>
                </p:oleObj>
              </mc:Choice>
              <mc:Fallback>
                <p:oleObj name="Equation" r:id="rId3" imgW="482391" imgH="393529"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828800"/>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9"/>
          <p:cNvGrpSpPr/>
          <p:nvPr/>
        </p:nvGrpSpPr>
        <p:grpSpPr>
          <a:xfrm>
            <a:off x="2133600" y="3352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39" name="TextBox 38"/>
          <p:cNvSpPr txBox="1"/>
          <p:nvPr/>
        </p:nvSpPr>
        <p:spPr>
          <a:xfrm>
            <a:off x="1905000" y="5780782"/>
            <a:ext cx="5715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Adding means we should push together or combine.</a:t>
            </a:r>
            <a:endParaRPr lang="en-US" sz="3200" dirty="0">
              <a:solidFill>
                <a:srgbClr val="0070C0"/>
              </a:solidFill>
              <a:latin typeface="Verdana" pitchFamily="34" charset="0"/>
            </a:endParaRPr>
          </a:p>
        </p:txBody>
      </p:sp>
      <p:sp>
        <p:nvSpPr>
          <p:cNvPr id="27" name="Rectangle 26"/>
          <p:cNvSpPr/>
          <p:nvPr/>
        </p:nvSpPr>
        <p:spPr>
          <a:xfrm>
            <a:off x="2667000" y="1219200"/>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1143000"/>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2" name="Rectangle 5"/>
          <p:cNvSpPr>
            <a:spLocks noChangeArrowheads="1"/>
          </p:cNvSpPr>
          <p:nvPr/>
        </p:nvSpPr>
        <p:spPr bwMode="auto">
          <a:xfrm>
            <a:off x="4495800" y="4419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4" name="Rectangle 5"/>
          <p:cNvSpPr>
            <a:spLocks noChangeArrowheads="1"/>
          </p:cNvSpPr>
          <p:nvPr/>
        </p:nvSpPr>
        <p:spPr bwMode="auto">
          <a:xfrm>
            <a:off x="3352800" y="4419600"/>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5" name="Rectangle 5"/>
          <p:cNvSpPr>
            <a:spLocks noChangeArrowheads="1"/>
          </p:cNvSpPr>
          <p:nvPr/>
        </p:nvSpPr>
        <p:spPr bwMode="auto">
          <a:xfrm>
            <a:off x="2743200" y="4419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0" name="Rectangle 5"/>
          <p:cNvSpPr>
            <a:spLocks noChangeArrowheads="1"/>
          </p:cNvSpPr>
          <p:nvPr/>
        </p:nvSpPr>
        <p:spPr bwMode="auto">
          <a:xfrm>
            <a:off x="2133600" y="4419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133600" y="4475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2" name="TextBox 41"/>
          <p:cNvSpPr txBox="1"/>
          <p:nvPr/>
        </p:nvSpPr>
        <p:spPr>
          <a:xfrm>
            <a:off x="2286000" y="4780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3" name="TextBox 42"/>
          <p:cNvSpPr txBox="1"/>
          <p:nvPr/>
        </p:nvSpPr>
        <p:spPr>
          <a:xfrm>
            <a:off x="2300068" y="4456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4" name="TextBox 43"/>
          <p:cNvSpPr txBox="1"/>
          <p:nvPr/>
        </p:nvSpPr>
        <p:spPr>
          <a:xfrm>
            <a:off x="2667000" y="4475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5" name="TextBox 44"/>
          <p:cNvSpPr txBox="1"/>
          <p:nvPr/>
        </p:nvSpPr>
        <p:spPr>
          <a:xfrm>
            <a:off x="2819400" y="4780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6" name="TextBox 45"/>
          <p:cNvSpPr txBox="1"/>
          <p:nvPr/>
        </p:nvSpPr>
        <p:spPr>
          <a:xfrm>
            <a:off x="2833468" y="4456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7" name="TextBox 46"/>
          <p:cNvSpPr txBox="1"/>
          <p:nvPr/>
        </p:nvSpPr>
        <p:spPr>
          <a:xfrm>
            <a:off x="3352800" y="4475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8" name="TextBox 47"/>
          <p:cNvSpPr txBox="1"/>
          <p:nvPr/>
        </p:nvSpPr>
        <p:spPr>
          <a:xfrm>
            <a:off x="3505200" y="4780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9" name="TextBox 48"/>
          <p:cNvSpPr txBox="1"/>
          <p:nvPr/>
        </p:nvSpPr>
        <p:spPr>
          <a:xfrm>
            <a:off x="3519268" y="4456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0" name="TextBox 49"/>
          <p:cNvSpPr txBox="1"/>
          <p:nvPr/>
        </p:nvSpPr>
        <p:spPr>
          <a:xfrm>
            <a:off x="4495800" y="4475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51" name="TextBox 50"/>
          <p:cNvSpPr txBox="1"/>
          <p:nvPr/>
        </p:nvSpPr>
        <p:spPr>
          <a:xfrm>
            <a:off x="4662268" y="4456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2" name="TextBox 51"/>
          <p:cNvSpPr txBox="1"/>
          <p:nvPr/>
        </p:nvSpPr>
        <p:spPr>
          <a:xfrm>
            <a:off x="4648200" y="4800600"/>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ppt_x"/>
                                          </p:val>
                                        </p:tav>
                                        <p:tav tm="100000">
                                          <p:val>
                                            <p:strVal val="#ppt_x"/>
                                          </p:val>
                                        </p:tav>
                                      </p:tavLst>
                                    </p:anim>
                                    <p:anim calcmode="lin" valueType="num">
                                      <p:cBhvr additive="base">
                                        <p:cTn id="16" dur="500" fill="hold"/>
                                        <p:tgtEl>
                                          <p:spTgt spid="4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500" fill="hold"/>
                                        <p:tgtEl>
                                          <p:spTgt spid="44"/>
                                        </p:tgtEl>
                                        <p:attrNameLst>
                                          <p:attrName>ppt_x</p:attrName>
                                        </p:attrNameLst>
                                      </p:cBhvr>
                                      <p:tavLst>
                                        <p:tav tm="0">
                                          <p:val>
                                            <p:strVal val="#ppt_x"/>
                                          </p:val>
                                        </p:tav>
                                        <p:tav tm="100000">
                                          <p:val>
                                            <p:strVal val="#ppt_x"/>
                                          </p:val>
                                        </p:tav>
                                      </p:tavLst>
                                    </p:anim>
                                    <p:anim calcmode="lin" valueType="num">
                                      <p:cBhvr additive="base">
                                        <p:cTn id="32" dur="500" fill="hold"/>
                                        <p:tgtEl>
                                          <p:spTgt spid="4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additive="base">
                                        <p:cTn id="35" dur="500" fill="hold"/>
                                        <p:tgtEl>
                                          <p:spTgt spid="45"/>
                                        </p:tgtEl>
                                        <p:attrNameLst>
                                          <p:attrName>ppt_x</p:attrName>
                                        </p:attrNameLst>
                                      </p:cBhvr>
                                      <p:tavLst>
                                        <p:tav tm="0">
                                          <p:val>
                                            <p:strVal val="#ppt_x"/>
                                          </p:val>
                                        </p:tav>
                                        <p:tav tm="100000">
                                          <p:val>
                                            <p:strVal val="#ppt_x"/>
                                          </p:val>
                                        </p:tav>
                                      </p:tavLst>
                                    </p:anim>
                                    <p:anim calcmode="lin" valueType="num">
                                      <p:cBhvr additive="base">
                                        <p:cTn id="36" dur="500" fill="hold"/>
                                        <p:tgtEl>
                                          <p:spTgt spid="4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additive="base">
                                        <p:cTn id="39" dur="500" fill="hold"/>
                                        <p:tgtEl>
                                          <p:spTgt spid="46"/>
                                        </p:tgtEl>
                                        <p:attrNameLst>
                                          <p:attrName>ppt_x</p:attrName>
                                        </p:attrNameLst>
                                      </p:cBhvr>
                                      <p:tavLst>
                                        <p:tav tm="0">
                                          <p:val>
                                            <p:strVal val="#ppt_x"/>
                                          </p:val>
                                        </p:tav>
                                        <p:tav tm="100000">
                                          <p:val>
                                            <p:strVal val="#ppt_x"/>
                                          </p:val>
                                        </p:tav>
                                      </p:tavLst>
                                    </p:anim>
                                    <p:anim calcmode="lin" valueType="num">
                                      <p:cBhvr additive="base">
                                        <p:cTn id="40" dur="500" fill="hold"/>
                                        <p:tgtEl>
                                          <p:spTgt spid="4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fill="hold"/>
                                        <p:tgtEl>
                                          <p:spTgt spid="47"/>
                                        </p:tgtEl>
                                        <p:attrNameLst>
                                          <p:attrName>ppt_x</p:attrName>
                                        </p:attrNameLst>
                                      </p:cBhvr>
                                      <p:tavLst>
                                        <p:tav tm="0">
                                          <p:val>
                                            <p:strVal val="#ppt_x"/>
                                          </p:val>
                                        </p:tav>
                                        <p:tav tm="100000">
                                          <p:val>
                                            <p:strVal val="#ppt_x"/>
                                          </p:val>
                                        </p:tav>
                                      </p:tavLst>
                                    </p:anim>
                                    <p:anim calcmode="lin" valueType="num">
                                      <p:cBhvr additive="base">
                                        <p:cTn id="44" dur="500" fill="hold"/>
                                        <p:tgtEl>
                                          <p:spTgt spid="4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ppt_x"/>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ppt_x"/>
                                          </p:val>
                                        </p:tav>
                                        <p:tav tm="100000">
                                          <p:val>
                                            <p:strVal val="#ppt_x"/>
                                          </p:val>
                                        </p:tav>
                                      </p:tavLst>
                                    </p:anim>
                                    <p:anim calcmode="lin" valueType="num">
                                      <p:cBhvr additive="base">
                                        <p:cTn id="5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fill="hold"/>
                                        <p:tgtEl>
                                          <p:spTgt spid="32"/>
                                        </p:tgtEl>
                                        <p:attrNameLst>
                                          <p:attrName>ppt_x</p:attrName>
                                        </p:attrNameLst>
                                      </p:cBhvr>
                                      <p:tavLst>
                                        <p:tav tm="0">
                                          <p:val>
                                            <p:strVal val="#ppt_x"/>
                                          </p:val>
                                        </p:tav>
                                        <p:tav tm="100000">
                                          <p:val>
                                            <p:strVal val="#ppt_x"/>
                                          </p:val>
                                        </p:tav>
                                      </p:tavLst>
                                    </p:anim>
                                    <p:anim calcmode="lin" valueType="num">
                                      <p:cBhvr additive="base">
                                        <p:cTn id="58" dur="500" fill="hold"/>
                                        <p:tgtEl>
                                          <p:spTgt spid="3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additive="base">
                                        <p:cTn id="61" dur="500" fill="hold"/>
                                        <p:tgtEl>
                                          <p:spTgt spid="50"/>
                                        </p:tgtEl>
                                        <p:attrNameLst>
                                          <p:attrName>ppt_x</p:attrName>
                                        </p:attrNameLst>
                                      </p:cBhvr>
                                      <p:tavLst>
                                        <p:tav tm="0">
                                          <p:val>
                                            <p:strVal val="#ppt_x"/>
                                          </p:val>
                                        </p:tav>
                                        <p:tav tm="100000">
                                          <p:val>
                                            <p:strVal val="#ppt_x"/>
                                          </p:val>
                                        </p:tav>
                                      </p:tavLst>
                                    </p:anim>
                                    <p:anim calcmode="lin" valueType="num">
                                      <p:cBhvr additive="base">
                                        <p:cTn id="62" dur="500" fill="hold"/>
                                        <p:tgtEl>
                                          <p:spTgt spid="5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ppt_x"/>
                                          </p:val>
                                        </p:tav>
                                        <p:tav tm="100000">
                                          <p:val>
                                            <p:strVal val="#ppt_x"/>
                                          </p:val>
                                        </p:tav>
                                      </p:tavLst>
                                    </p:anim>
                                    <p:anim calcmode="lin" valueType="num">
                                      <p:cBhvr additive="base">
                                        <p:cTn id="66" dur="500" fill="hold"/>
                                        <p:tgtEl>
                                          <p:spTgt spid="5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 calcmode="lin" valueType="num">
                                      <p:cBhvr additive="base">
                                        <p:cTn id="69" dur="500" fill="hold"/>
                                        <p:tgtEl>
                                          <p:spTgt spid="52"/>
                                        </p:tgtEl>
                                        <p:attrNameLst>
                                          <p:attrName>ppt_x</p:attrName>
                                        </p:attrNameLst>
                                      </p:cBhvr>
                                      <p:tavLst>
                                        <p:tav tm="0">
                                          <p:val>
                                            <p:strVal val="#ppt_x"/>
                                          </p:val>
                                        </p:tav>
                                        <p:tav tm="100000">
                                          <p:val>
                                            <p:strVal val="#ppt_x"/>
                                          </p:val>
                                        </p:tav>
                                      </p:tavLst>
                                    </p:anim>
                                    <p:anim calcmode="lin" valueType="num">
                                      <p:cBhvr additive="base">
                                        <p:cTn id="7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3" presetClass="exit" presetSubtype="10" fill="hold" grpId="1" nodeType="clickEffect">
                                  <p:stCondLst>
                                    <p:cond delay="0"/>
                                  </p:stCondLst>
                                  <p:childTnLst>
                                    <p:animEffect transition="out" filter="blinds(horizontal)">
                                      <p:cBhvr>
                                        <p:cTn id="78" dur="500"/>
                                        <p:tgtEl>
                                          <p:spTgt spid="13"/>
                                        </p:tgtEl>
                                      </p:cBhvr>
                                    </p:animEffect>
                                    <p:set>
                                      <p:cBhvr>
                                        <p:cTn id="79" dur="1" fill="hold">
                                          <p:stCondLst>
                                            <p:cond delay="499"/>
                                          </p:stCondLst>
                                        </p:cTn>
                                        <p:tgtEl>
                                          <p:spTgt spid="13"/>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39"/>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0" presetClass="path" presetSubtype="0" accel="50000" decel="50000" fill="hold" grpId="1" nodeType="clickEffect">
                                  <p:stCondLst>
                                    <p:cond delay="0"/>
                                  </p:stCondLst>
                                  <p:childTnLst>
                                    <p:animMotion origin="layout" path="M 0 0 L -0.05 0 " pathEditMode="relative" ptsTypes="AA">
                                      <p:cBhvr>
                                        <p:cTn id="87" dur="2000" fill="hold"/>
                                        <p:tgtEl>
                                          <p:spTgt spid="32"/>
                                        </p:tgtEl>
                                        <p:attrNameLst>
                                          <p:attrName>ppt_x</p:attrName>
                                          <p:attrName>ppt_y</p:attrName>
                                        </p:attrNameLst>
                                      </p:cBhvr>
                                    </p:animMotion>
                                  </p:childTnLst>
                                </p:cTn>
                              </p:par>
                              <p:par>
                                <p:cTn id="88" presetID="0" presetClass="path" presetSubtype="0" accel="50000" decel="50000" fill="hold" grpId="1" nodeType="withEffect">
                                  <p:stCondLst>
                                    <p:cond delay="0"/>
                                  </p:stCondLst>
                                  <p:childTnLst>
                                    <p:animMotion origin="layout" path="M 0 0 L -0.05 0 " pathEditMode="relative" ptsTypes="AA">
                                      <p:cBhvr>
                                        <p:cTn id="89" dur="2000" fill="hold"/>
                                        <p:tgtEl>
                                          <p:spTgt spid="50"/>
                                        </p:tgtEl>
                                        <p:attrNameLst>
                                          <p:attrName>ppt_x</p:attrName>
                                          <p:attrName>ppt_y</p:attrName>
                                        </p:attrNameLst>
                                      </p:cBhvr>
                                    </p:animMotion>
                                  </p:childTnLst>
                                </p:cTn>
                              </p:par>
                              <p:par>
                                <p:cTn id="90" presetID="0" presetClass="path" presetSubtype="0" accel="50000" decel="50000" fill="hold" grpId="1" nodeType="withEffect">
                                  <p:stCondLst>
                                    <p:cond delay="0"/>
                                  </p:stCondLst>
                                  <p:childTnLst>
                                    <p:animMotion origin="layout" path="M 0 0 L -0.05 0 " pathEditMode="relative" ptsTypes="AA">
                                      <p:cBhvr>
                                        <p:cTn id="91" dur="2000" fill="hold"/>
                                        <p:tgtEl>
                                          <p:spTgt spid="51"/>
                                        </p:tgtEl>
                                        <p:attrNameLst>
                                          <p:attrName>ppt_x</p:attrName>
                                          <p:attrName>ppt_y</p:attrName>
                                        </p:attrNameLst>
                                      </p:cBhvr>
                                    </p:animMotion>
                                  </p:childTnLst>
                                </p:cTn>
                              </p:par>
                              <p:par>
                                <p:cTn id="92" presetID="0" presetClass="path" presetSubtype="0" accel="50000" decel="50000" fill="hold" grpId="1" nodeType="withEffect">
                                  <p:stCondLst>
                                    <p:cond delay="0"/>
                                  </p:stCondLst>
                                  <p:childTnLst>
                                    <p:animMotion origin="layout" path="M 0 0 L -0.05 0 " pathEditMode="relative" ptsTypes="AA">
                                      <p:cBhvr>
                                        <p:cTn id="93" dur="2000" fill="hold"/>
                                        <p:tgtEl>
                                          <p:spTgt spid="5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39" grpId="0"/>
      <p:bldP spid="32" grpId="0" animBg="1"/>
      <p:bldP spid="32" grpId="1" animBg="1"/>
      <p:bldP spid="34" grpId="0" animBg="1"/>
      <p:bldP spid="35" grpId="0" animBg="1"/>
      <p:bldP spid="40" grpId="0" animBg="1"/>
      <p:bldP spid="41" grpId="0"/>
      <p:bldP spid="42" grpId="0"/>
      <p:bldP spid="43" grpId="0"/>
      <p:bldP spid="44" grpId="0"/>
      <p:bldP spid="45" grpId="0"/>
      <p:bldP spid="46" grpId="0"/>
      <p:bldP spid="47" grpId="0"/>
      <p:bldP spid="48" grpId="0"/>
      <p:bldP spid="49" grpId="0"/>
      <p:bldP spid="50" grpId="0"/>
      <p:bldP spid="50" grpId="1"/>
      <p:bldP spid="51" grpId="0"/>
      <p:bldP spid="51" grpId="1"/>
      <p:bldP spid="52" grpId="0"/>
      <p:bldP spid="5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graphicFrame>
        <p:nvGraphicFramePr>
          <p:cNvPr id="18" name="Object 17"/>
          <p:cNvGraphicFramePr>
            <a:graphicFrameLocks noChangeAspect="1"/>
          </p:cNvGraphicFramePr>
          <p:nvPr/>
        </p:nvGraphicFramePr>
        <p:xfrm>
          <a:off x="3333750" y="1249362"/>
          <a:ext cx="1162050" cy="947738"/>
        </p:xfrm>
        <a:graphic>
          <a:graphicData uri="http://schemas.openxmlformats.org/presentationml/2006/ole">
            <mc:AlternateContent xmlns:mc="http://schemas.openxmlformats.org/markup-compatibility/2006">
              <mc:Choice xmlns:v="urn:schemas-microsoft-com:vml" Requires="v">
                <p:oleObj spid="_x0000_s58385" name="Equation" r:id="rId3" imgW="482391" imgH="393529" progId="Equation.DSMT4">
                  <p:embed/>
                </p:oleObj>
              </mc:Choice>
              <mc:Fallback>
                <p:oleObj name="Equation" r:id="rId3" imgW="482391" imgH="393529" progId="Equation.DSMT4">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49362"/>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2" name="Rectangle 5"/>
          <p:cNvSpPr>
            <a:spLocks noChangeArrowheads="1"/>
          </p:cNvSpPr>
          <p:nvPr/>
        </p:nvSpPr>
        <p:spPr bwMode="auto">
          <a:xfrm>
            <a:off x="4038600" y="3840162"/>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4" name="Rectangle 5"/>
          <p:cNvSpPr>
            <a:spLocks noChangeArrowheads="1"/>
          </p:cNvSpPr>
          <p:nvPr/>
        </p:nvSpPr>
        <p:spPr bwMode="auto">
          <a:xfrm>
            <a:off x="3352800" y="3840162"/>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5" name="Rectangle 5"/>
          <p:cNvSpPr>
            <a:spLocks noChangeArrowheads="1"/>
          </p:cNvSpPr>
          <p:nvPr/>
        </p:nvSpPr>
        <p:spPr bwMode="auto">
          <a:xfrm>
            <a:off x="2743200" y="3840162"/>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0" name="Rectangle 5"/>
          <p:cNvSpPr>
            <a:spLocks noChangeArrowheads="1"/>
          </p:cNvSpPr>
          <p:nvPr/>
        </p:nvSpPr>
        <p:spPr bwMode="auto">
          <a:xfrm>
            <a:off x="2133600" y="3840162"/>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1336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2" name="TextBox 41"/>
          <p:cNvSpPr txBox="1"/>
          <p:nvPr/>
        </p:nvSpPr>
        <p:spPr>
          <a:xfrm>
            <a:off x="2286000" y="42013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3" name="TextBox 42"/>
          <p:cNvSpPr txBox="1"/>
          <p:nvPr/>
        </p:nvSpPr>
        <p:spPr>
          <a:xfrm>
            <a:off x="23000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4" name="TextBox 43"/>
          <p:cNvSpPr txBox="1"/>
          <p:nvPr/>
        </p:nvSpPr>
        <p:spPr>
          <a:xfrm>
            <a:off x="26670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5" name="TextBox 44"/>
          <p:cNvSpPr txBox="1"/>
          <p:nvPr/>
        </p:nvSpPr>
        <p:spPr>
          <a:xfrm>
            <a:off x="2819400" y="42013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6" name="TextBox 45"/>
          <p:cNvSpPr txBox="1"/>
          <p:nvPr/>
        </p:nvSpPr>
        <p:spPr>
          <a:xfrm>
            <a:off x="28334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7" name="TextBox 46"/>
          <p:cNvSpPr txBox="1"/>
          <p:nvPr/>
        </p:nvSpPr>
        <p:spPr>
          <a:xfrm>
            <a:off x="33528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8" name="TextBox 47"/>
          <p:cNvSpPr txBox="1"/>
          <p:nvPr/>
        </p:nvSpPr>
        <p:spPr>
          <a:xfrm>
            <a:off x="3505200" y="42013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9" name="TextBox 48"/>
          <p:cNvSpPr txBox="1"/>
          <p:nvPr/>
        </p:nvSpPr>
        <p:spPr>
          <a:xfrm>
            <a:off x="35192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0" name="TextBox 49"/>
          <p:cNvSpPr txBox="1"/>
          <p:nvPr/>
        </p:nvSpPr>
        <p:spPr>
          <a:xfrm>
            <a:off x="40386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51" name="TextBox 50"/>
          <p:cNvSpPr txBox="1"/>
          <p:nvPr/>
        </p:nvSpPr>
        <p:spPr>
          <a:xfrm>
            <a:off x="42050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2" name="TextBox 51"/>
          <p:cNvSpPr txBox="1"/>
          <p:nvPr/>
        </p:nvSpPr>
        <p:spPr>
          <a:xfrm>
            <a:off x="4191000" y="4221162"/>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29" name="TextBox 28"/>
          <p:cNvSpPr txBox="1"/>
          <p:nvPr/>
        </p:nvSpPr>
        <p:spPr>
          <a:xfrm>
            <a:off x="2743200" y="4896544"/>
            <a:ext cx="5715000" cy="584775"/>
          </a:xfrm>
          <a:prstGeom prst="rect">
            <a:avLst/>
          </a:prstGeom>
          <a:noFill/>
        </p:spPr>
        <p:txBody>
          <a:bodyPr wrap="square" rtlCol="0">
            <a:spAutoFit/>
          </a:bodyPr>
          <a:lstStyle/>
          <a:p>
            <a:r>
              <a:rPr lang="en-US" sz="3200" dirty="0" smtClean="0">
                <a:solidFill>
                  <a:srgbClr val="0070C0"/>
                </a:solidFill>
                <a:latin typeface="Verdana" pitchFamily="34" charset="0"/>
              </a:rPr>
              <a:t>4</a:t>
            </a:r>
            <a:r>
              <a:rPr lang="en-US" sz="3200" dirty="0" smtClean="0">
                <a:solidFill>
                  <a:srgbClr val="00B0F0"/>
                </a:solidFill>
                <a:latin typeface="Verdana" pitchFamily="34" charset="0"/>
              </a:rPr>
              <a:t> </a:t>
            </a:r>
            <a:r>
              <a:rPr lang="en-US" sz="3200" dirty="0" smtClean="0">
                <a:solidFill>
                  <a:srgbClr val="FF0000"/>
                </a:solidFill>
                <a:latin typeface="Verdana" pitchFamily="34" charset="0"/>
              </a:rPr>
              <a:t>red</a:t>
            </a:r>
            <a:r>
              <a:rPr lang="en-US" sz="3200" dirty="0" smtClean="0">
                <a:solidFill>
                  <a:srgbClr val="00B0F0"/>
                </a:solidFill>
                <a:latin typeface="Verdana" pitchFamily="34" charset="0"/>
              </a:rPr>
              <a:t> </a:t>
            </a:r>
            <a:r>
              <a:rPr lang="en-US" sz="3200" dirty="0" smtClean="0">
                <a:solidFill>
                  <a:srgbClr val="0070C0"/>
                </a:solidFill>
                <a:latin typeface="Verdana" pitchFamily="34" charset="0"/>
              </a:rPr>
              <a:t>or</a:t>
            </a:r>
            <a:r>
              <a:rPr lang="en-US" sz="3200" dirty="0" smtClean="0">
                <a:solidFill>
                  <a:srgbClr val="00B0F0"/>
                </a:solidFill>
                <a:latin typeface="Verdana" pitchFamily="34" charset="0"/>
              </a:rPr>
              <a:t>  </a:t>
            </a:r>
            <a:endParaRPr lang="en-US" sz="3200" dirty="0">
              <a:solidFill>
                <a:srgbClr val="00B0F0"/>
              </a:solidFill>
              <a:latin typeface="Verdana" pitchFamily="34" charset="0"/>
            </a:endParaRPr>
          </a:p>
        </p:txBody>
      </p:sp>
      <p:sp>
        <p:nvSpPr>
          <p:cNvPr id="30" name="TextBox 29"/>
          <p:cNvSpPr txBox="1"/>
          <p:nvPr/>
        </p:nvSpPr>
        <p:spPr>
          <a:xfrm>
            <a:off x="76200" y="5694164"/>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denominators when the fractions were added?</a:t>
            </a:r>
            <a:endParaRPr lang="en-US" sz="3200" dirty="0">
              <a:solidFill>
                <a:srgbClr val="0070C0"/>
              </a:solidFill>
              <a:latin typeface="Verdana" pitchFamily="34" charset="0"/>
            </a:endParaRPr>
          </a:p>
        </p:txBody>
      </p:sp>
      <p:graphicFrame>
        <p:nvGraphicFramePr>
          <p:cNvPr id="31" name="Object 30"/>
          <p:cNvGraphicFramePr>
            <a:graphicFrameLocks noChangeAspect="1"/>
          </p:cNvGraphicFramePr>
          <p:nvPr/>
        </p:nvGraphicFramePr>
        <p:xfrm>
          <a:off x="4724400" y="4744144"/>
          <a:ext cx="366712" cy="947738"/>
        </p:xfrm>
        <a:graphic>
          <a:graphicData uri="http://schemas.openxmlformats.org/presentationml/2006/ole">
            <mc:AlternateContent xmlns:mc="http://schemas.openxmlformats.org/markup-compatibility/2006">
              <mc:Choice xmlns:v="urn:schemas-microsoft-com:vml" Requires="v">
                <p:oleObj spid="_x0000_s58386" name="Equation" r:id="rId5" imgW="152334" imgH="393529" progId="Equation.DSMT4">
                  <p:embed/>
                </p:oleObj>
              </mc:Choice>
              <mc:Fallback>
                <p:oleObj name="Equation" r:id="rId5" imgW="152334" imgH="393529" progId="Equation.DSMT4">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744144"/>
                        <a:ext cx="3667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nvGraphicFramePr>
        <p:xfrm>
          <a:off x="3505200" y="4754880"/>
          <a:ext cx="1162050" cy="947737"/>
        </p:xfrm>
        <a:graphic>
          <a:graphicData uri="http://schemas.openxmlformats.org/presentationml/2006/ole">
            <mc:AlternateContent xmlns:mc="http://schemas.openxmlformats.org/markup-compatibility/2006">
              <mc:Choice xmlns:v="urn:schemas-microsoft-com:vml" Requires="v">
                <p:oleObj spid="_x0000_s58387" name="Equation" r:id="rId7" imgW="482391" imgH="393529" progId="Equation.DSMT4">
                  <p:embed/>
                </p:oleObj>
              </mc:Choice>
              <mc:Fallback>
                <p:oleObj name="Equation" r:id="rId7" imgW="482391" imgH="393529" progId="Equation.DSMT4">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4754880"/>
                        <a:ext cx="1162050"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Oval 35"/>
          <p:cNvSpPr/>
          <p:nvPr/>
        </p:nvSpPr>
        <p:spPr>
          <a:xfrm>
            <a:off x="3276600" y="5257800"/>
            <a:ext cx="2057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019800" y="3840162"/>
            <a:ext cx="3124200" cy="1077218"/>
          </a:xfrm>
          <a:prstGeom prst="rect">
            <a:avLst/>
          </a:prstGeom>
          <a:noFill/>
        </p:spPr>
        <p:txBody>
          <a:bodyPr wrap="square" rtlCol="0">
            <a:spAutoFit/>
          </a:bodyPr>
          <a:lstStyle/>
          <a:p>
            <a:r>
              <a:rPr lang="en-US" sz="3200" dirty="0" smtClean="0"/>
              <a:t>Denominators stayed the same</a:t>
            </a:r>
            <a:endParaRPr lang="en-US" sz="3200" dirty="0"/>
          </a:p>
        </p:txBody>
      </p:sp>
      <p:sp>
        <p:nvSpPr>
          <p:cNvPr id="38" name="TextBox 37"/>
          <p:cNvSpPr txBox="1"/>
          <p:nvPr/>
        </p:nvSpPr>
        <p:spPr>
          <a:xfrm>
            <a:off x="228600" y="55521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numerators when the fractions were added?</a:t>
            </a:r>
            <a:endParaRPr lang="en-US" sz="3200" dirty="0">
              <a:solidFill>
                <a:srgbClr val="0070C0"/>
              </a:solidFill>
              <a:latin typeface="Verdana" pitchFamily="34" charset="0"/>
            </a:endParaRPr>
          </a:p>
        </p:txBody>
      </p:sp>
      <p:sp>
        <p:nvSpPr>
          <p:cNvPr id="53" name="TextBox 52"/>
          <p:cNvSpPr txBox="1"/>
          <p:nvPr/>
        </p:nvSpPr>
        <p:spPr>
          <a:xfrm>
            <a:off x="5257800" y="4089737"/>
            <a:ext cx="4495800" cy="1015663"/>
          </a:xfrm>
          <a:prstGeom prst="rect">
            <a:avLst/>
          </a:prstGeom>
          <a:noFill/>
        </p:spPr>
        <p:txBody>
          <a:bodyPr wrap="square" rtlCol="0">
            <a:spAutoFit/>
          </a:bodyPr>
          <a:lstStyle/>
          <a:p>
            <a:r>
              <a:rPr lang="en-US" sz="3000" dirty="0" smtClean="0"/>
              <a:t>Numerators were added together to find the sum</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29"/>
                                        </p:tgtEl>
                                      </p:cBhvr>
                                    </p:animEffect>
                                    <p:set>
                                      <p:cBhvr>
                                        <p:cTn id="15" dur="1" fill="hold">
                                          <p:stCondLst>
                                            <p:cond delay="499"/>
                                          </p:stCondLst>
                                        </p:cTn>
                                        <p:tgtEl>
                                          <p:spTgt spid="29"/>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3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ppt_x"/>
                                          </p:val>
                                        </p:tav>
                                        <p:tav tm="100000">
                                          <p:val>
                                            <p:strVal val="#ppt_x"/>
                                          </p:val>
                                        </p:tav>
                                      </p:tavLst>
                                    </p:anim>
                                    <p:anim calcmode="lin" valueType="num">
                                      <p:cBhvr additive="base">
                                        <p:cTn id="3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30"/>
                                        </p:tgtEl>
                                      </p:cBhvr>
                                    </p:animEffect>
                                    <p:set>
                                      <p:cBhvr>
                                        <p:cTn id="38" dur="1" fill="hold">
                                          <p:stCondLst>
                                            <p:cond delay="499"/>
                                          </p:stCondLst>
                                        </p:cTn>
                                        <p:tgtEl>
                                          <p:spTgt spid="3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64" presetClass="path" presetSubtype="0" accel="50000" decel="50000" fill="hold" grpId="1" nodeType="clickEffect">
                                  <p:stCondLst>
                                    <p:cond delay="0"/>
                                  </p:stCondLst>
                                  <p:childTnLst>
                                    <p:animMotion origin="layout" path="M 3.33333E-6 2.13691E-6 L 0.00416 -0.07216 " pathEditMode="relative" rAng="0" ptsTypes="AA">
                                      <p:cBhvr>
                                        <p:cTn id="51" dur="2000" fill="hold"/>
                                        <p:tgtEl>
                                          <p:spTgt spid="36"/>
                                        </p:tgtEl>
                                        <p:attrNameLst>
                                          <p:attrName>ppt_x</p:attrName>
                                          <p:attrName>ppt_y</p:attrName>
                                        </p:attrNameLst>
                                      </p:cBhvr>
                                      <p:rCtr x="200" y="-3600"/>
                                    </p:animMotion>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500" fill="hold"/>
                                        <p:tgtEl>
                                          <p:spTgt spid="53"/>
                                        </p:tgtEl>
                                        <p:attrNameLst>
                                          <p:attrName>ppt_x</p:attrName>
                                        </p:attrNameLst>
                                      </p:cBhvr>
                                      <p:tavLst>
                                        <p:tav tm="0">
                                          <p:val>
                                            <p:strVal val="#ppt_x"/>
                                          </p:val>
                                        </p:tav>
                                        <p:tav tm="100000">
                                          <p:val>
                                            <p:strVal val="#ppt_x"/>
                                          </p:val>
                                        </p:tav>
                                      </p:tavLst>
                                    </p:anim>
                                    <p:anim calcmode="lin" valueType="num">
                                      <p:cBhvr additive="base">
                                        <p:cTn id="5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30" grpId="0"/>
      <p:bldP spid="30" grpId="1"/>
      <p:bldP spid="36" grpId="0" animBg="1"/>
      <p:bldP spid="36" grpId="1" animBg="1"/>
      <p:bldP spid="37" grpId="0"/>
      <p:bldP spid="37" grpId="1"/>
      <p:bldP spid="38" grpId="0"/>
      <p:bldP spid="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graphicFrame>
        <p:nvGraphicFramePr>
          <p:cNvPr id="18" name="Object 17"/>
          <p:cNvGraphicFramePr>
            <a:graphicFrameLocks noChangeAspect="1"/>
          </p:cNvGraphicFramePr>
          <p:nvPr/>
        </p:nvGraphicFramePr>
        <p:xfrm>
          <a:off x="3333750" y="1249362"/>
          <a:ext cx="1162050" cy="947738"/>
        </p:xfrm>
        <a:graphic>
          <a:graphicData uri="http://schemas.openxmlformats.org/presentationml/2006/ole">
            <mc:AlternateContent xmlns:mc="http://schemas.openxmlformats.org/markup-compatibility/2006">
              <mc:Choice xmlns:v="urn:schemas-microsoft-com:vml" Requires="v">
                <p:oleObj spid="_x0000_s57366" name="Equation" r:id="rId3" imgW="482391" imgH="393529" progId="Equation.DSMT4">
                  <p:embed/>
                </p:oleObj>
              </mc:Choice>
              <mc:Fallback>
                <p:oleObj name="Equation" r:id="rId3" imgW="482391" imgH="393529" progId="Equation.DSMT4">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49362"/>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2" name="Rectangle 5"/>
          <p:cNvSpPr>
            <a:spLocks noChangeArrowheads="1"/>
          </p:cNvSpPr>
          <p:nvPr/>
        </p:nvSpPr>
        <p:spPr bwMode="auto">
          <a:xfrm>
            <a:off x="4038600" y="3840162"/>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4" name="Rectangle 5"/>
          <p:cNvSpPr>
            <a:spLocks noChangeArrowheads="1"/>
          </p:cNvSpPr>
          <p:nvPr/>
        </p:nvSpPr>
        <p:spPr bwMode="auto">
          <a:xfrm>
            <a:off x="3352800" y="3840162"/>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5" name="Rectangle 5"/>
          <p:cNvSpPr>
            <a:spLocks noChangeArrowheads="1"/>
          </p:cNvSpPr>
          <p:nvPr/>
        </p:nvSpPr>
        <p:spPr bwMode="auto">
          <a:xfrm>
            <a:off x="2743200" y="3840162"/>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0" name="Rectangle 5"/>
          <p:cNvSpPr>
            <a:spLocks noChangeArrowheads="1"/>
          </p:cNvSpPr>
          <p:nvPr/>
        </p:nvSpPr>
        <p:spPr bwMode="auto">
          <a:xfrm>
            <a:off x="2133600" y="3840162"/>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1336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2" name="TextBox 41"/>
          <p:cNvSpPr txBox="1"/>
          <p:nvPr/>
        </p:nvSpPr>
        <p:spPr>
          <a:xfrm>
            <a:off x="2286000" y="42013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3" name="TextBox 42"/>
          <p:cNvSpPr txBox="1"/>
          <p:nvPr/>
        </p:nvSpPr>
        <p:spPr>
          <a:xfrm>
            <a:off x="23000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4" name="TextBox 43"/>
          <p:cNvSpPr txBox="1"/>
          <p:nvPr/>
        </p:nvSpPr>
        <p:spPr>
          <a:xfrm>
            <a:off x="26670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5" name="TextBox 44"/>
          <p:cNvSpPr txBox="1"/>
          <p:nvPr/>
        </p:nvSpPr>
        <p:spPr>
          <a:xfrm>
            <a:off x="2819400" y="42013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6" name="TextBox 45"/>
          <p:cNvSpPr txBox="1"/>
          <p:nvPr/>
        </p:nvSpPr>
        <p:spPr>
          <a:xfrm>
            <a:off x="28334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7" name="TextBox 46"/>
          <p:cNvSpPr txBox="1"/>
          <p:nvPr/>
        </p:nvSpPr>
        <p:spPr>
          <a:xfrm>
            <a:off x="33528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8" name="TextBox 47"/>
          <p:cNvSpPr txBox="1"/>
          <p:nvPr/>
        </p:nvSpPr>
        <p:spPr>
          <a:xfrm>
            <a:off x="3505200" y="42013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9" name="TextBox 48"/>
          <p:cNvSpPr txBox="1"/>
          <p:nvPr/>
        </p:nvSpPr>
        <p:spPr>
          <a:xfrm>
            <a:off x="35192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0" name="TextBox 49"/>
          <p:cNvSpPr txBox="1"/>
          <p:nvPr/>
        </p:nvSpPr>
        <p:spPr>
          <a:xfrm>
            <a:off x="4038600" y="3896508"/>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51" name="TextBox 50"/>
          <p:cNvSpPr txBox="1"/>
          <p:nvPr/>
        </p:nvSpPr>
        <p:spPr>
          <a:xfrm>
            <a:off x="4205068" y="3876654"/>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2" name="TextBox 51"/>
          <p:cNvSpPr txBox="1"/>
          <p:nvPr/>
        </p:nvSpPr>
        <p:spPr>
          <a:xfrm>
            <a:off x="4191000" y="4221162"/>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30" name="TextBox 29"/>
          <p:cNvSpPr txBox="1"/>
          <p:nvPr/>
        </p:nvSpPr>
        <p:spPr>
          <a:xfrm>
            <a:off x="76200" y="5694164"/>
            <a:ext cx="9144000" cy="1569660"/>
          </a:xfrm>
          <a:prstGeom prst="rect">
            <a:avLst/>
          </a:prstGeom>
          <a:noFill/>
        </p:spPr>
        <p:txBody>
          <a:bodyPr wrap="square" rtlCol="0">
            <a:spAutoFit/>
          </a:bodyPr>
          <a:lstStyle/>
          <a:p>
            <a:pPr algn="ctr"/>
            <a:r>
              <a:rPr lang="en-US" sz="3200" dirty="0" smtClean="0">
                <a:solidFill>
                  <a:srgbClr val="0070C0"/>
                </a:solidFill>
                <a:latin typeface="Verdana" pitchFamily="34" charset="0"/>
              </a:rPr>
              <a:t>Can we legally trade the sum for fewer fraction strips in another color?</a:t>
            </a: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graphicFrame>
        <p:nvGraphicFramePr>
          <p:cNvPr id="31" name="Object 30"/>
          <p:cNvGraphicFramePr>
            <a:graphicFrameLocks noChangeAspect="1"/>
          </p:cNvGraphicFramePr>
          <p:nvPr/>
        </p:nvGraphicFramePr>
        <p:xfrm>
          <a:off x="4724400" y="4744144"/>
          <a:ext cx="366712" cy="947738"/>
        </p:xfrm>
        <a:graphic>
          <a:graphicData uri="http://schemas.openxmlformats.org/presentationml/2006/ole">
            <mc:AlternateContent xmlns:mc="http://schemas.openxmlformats.org/markup-compatibility/2006">
              <mc:Choice xmlns:v="urn:schemas-microsoft-com:vml" Requires="v">
                <p:oleObj spid="_x0000_s57367" name="Equation" r:id="rId5" imgW="152334" imgH="393529" progId="Equation.DSMT4">
                  <p:embed/>
                </p:oleObj>
              </mc:Choice>
              <mc:Fallback>
                <p:oleObj name="Equation" r:id="rId5" imgW="152334" imgH="393529" progId="Equation.DSMT4">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744144"/>
                        <a:ext cx="3667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nvGraphicFramePr>
        <p:xfrm>
          <a:off x="3505200" y="4744144"/>
          <a:ext cx="1162050" cy="947737"/>
        </p:xfrm>
        <a:graphic>
          <a:graphicData uri="http://schemas.openxmlformats.org/presentationml/2006/ole">
            <mc:AlternateContent xmlns:mc="http://schemas.openxmlformats.org/markup-compatibility/2006">
              <mc:Choice xmlns:v="urn:schemas-microsoft-com:vml" Requires="v">
                <p:oleObj spid="_x0000_s57368" name="Equation" r:id="rId7" imgW="482391" imgH="393529" progId="Equation.DSMT4">
                  <p:embed/>
                </p:oleObj>
              </mc:Choice>
              <mc:Fallback>
                <p:oleObj name="Equation" r:id="rId7" imgW="482391" imgH="393529" progId="Equation.DSMT4">
                  <p:embed/>
                  <p:pic>
                    <p:nvPicPr>
                      <p:cNvPr id="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4744144"/>
                        <a:ext cx="1162050"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Oval 35"/>
          <p:cNvSpPr/>
          <p:nvPr/>
        </p:nvSpPr>
        <p:spPr>
          <a:xfrm>
            <a:off x="3276600" y="5257800"/>
            <a:ext cx="2057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4876800" y="1262063"/>
          <a:ext cx="642937" cy="947737"/>
        </p:xfrm>
        <a:graphic>
          <a:graphicData uri="http://schemas.openxmlformats.org/presentationml/2006/ole">
            <mc:AlternateContent xmlns:mc="http://schemas.openxmlformats.org/markup-compatibility/2006">
              <mc:Choice xmlns:v="urn:schemas-microsoft-com:vml" Requires="v">
                <p:oleObj spid="_x0000_s57369" name="Equation" r:id="rId9" imgW="266469" imgH="393359" progId="Equation.DSMT4">
                  <p:embed/>
                </p:oleObj>
              </mc:Choice>
              <mc:Fallback>
                <p:oleObj name="Equation" r:id="rId9" imgW="266469" imgH="393359" progId="Equation.DSMT4">
                  <p:embed/>
                  <p:pic>
                    <p:nvPicPr>
                      <p:cNvPr id="0"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76800" y="1262063"/>
                        <a:ext cx="642937"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5" name="Group 54"/>
          <p:cNvGrpSpPr/>
          <p:nvPr/>
        </p:nvGrpSpPr>
        <p:grpSpPr>
          <a:xfrm>
            <a:off x="2133600" y="4038600"/>
            <a:ext cx="2514600" cy="914400"/>
            <a:chOff x="4419600" y="1219200"/>
            <a:chExt cx="2590800" cy="914400"/>
          </a:xfrm>
        </p:grpSpPr>
        <p:sp>
          <p:nvSpPr>
            <p:cNvPr id="56" name="Rectangle 4"/>
            <p:cNvSpPr>
              <a:spLocks noChangeArrowheads="1"/>
            </p:cNvSpPr>
            <p:nvPr/>
          </p:nvSpPr>
          <p:spPr bwMode="auto">
            <a:xfrm>
              <a:off x="4419600" y="1219200"/>
              <a:ext cx="2590800" cy="914400"/>
            </a:xfrm>
            <a:prstGeom prst="rect">
              <a:avLst/>
            </a:prstGeom>
            <a:solidFill>
              <a:srgbClr val="996633"/>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57" name="Group 7"/>
            <p:cNvGrpSpPr/>
            <p:nvPr/>
          </p:nvGrpSpPr>
          <p:grpSpPr>
            <a:xfrm>
              <a:off x="5410200" y="1295400"/>
              <a:ext cx="838200" cy="801708"/>
              <a:chOff x="5105400" y="1275546"/>
              <a:chExt cx="838200" cy="801708"/>
            </a:xfrm>
          </p:grpSpPr>
          <p:grpSp>
            <p:nvGrpSpPr>
              <p:cNvPr id="58" name="Group 30"/>
              <p:cNvGrpSpPr/>
              <p:nvPr/>
            </p:nvGrpSpPr>
            <p:grpSpPr>
              <a:xfrm>
                <a:off x="5105400" y="1295400"/>
                <a:ext cx="838200" cy="781854"/>
                <a:chOff x="2819400" y="1219200"/>
                <a:chExt cx="838200" cy="781854"/>
              </a:xfrm>
            </p:grpSpPr>
            <p:sp>
              <p:nvSpPr>
                <p:cNvPr id="60" name="TextBox 5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61" name="TextBox 60"/>
                <p:cNvSpPr txBox="1"/>
                <p:nvPr/>
              </p:nvSpPr>
              <p:spPr>
                <a:xfrm>
                  <a:off x="2971800" y="1524000"/>
                  <a:ext cx="685800" cy="477054"/>
                </a:xfrm>
                <a:prstGeom prst="rect">
                  <a:avLst/>
                </a:prstGeom>
                <a:noFill/>
              </p:spPr>
              <p:txBody>
                <a:bodyPr wrap="square" rtlCol="0">
                  <a:spAutoFit/>
                </a:bodyPr>
                <a:lstStyle/>
                <a:p>
                  <a:r>
                    <a:rPr lang="en-US" sz="2500" dirty="0" smtClean="0"/>
                    <a:t>2</a:t>
                  </a:r>
                  <a:endParaRPr lang="en-US" sz="2500" dirty="0"/>
                </a:p>
              </p:txBody>
            </p:sp>
          </p:grpSp>
          <p:sp>
            <p:nvSpPr>
              <p:cNvPr id="59" name="TextBox 5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sp>
        <p:nvSpPr>
          <p:cNvPr id="62" name="TextBox 61"/>
          <p:cNvSpPr txBox="1"/>
          <p:nvPr/>
        </p:nvSpPr>
        <p:spPr>
          <a:xfrm>
            <a:off x="-76200" y="5029200"/>
            <a:ext cx="9144000" cy="1569660"/>
          </a:xfrm>
          <a:prstGeom prst="rect">
            <a:avLst/>
          </a:prstGeom>
          <a:noFill/>
        </p:spPr>
        <p:txBody>
          <a:bodyPr wrap="square" rtlCol="0">
            <a:spAutoFit/>
          </a:bodyPr>
          <a:lstStyle/>
          <a:p>
            <a:pPr algn="ctr"/>
            <a:r>
              <a:rPr lang="en-US" sz="3200" dirty="0" smtClean="0">
                <a:solidFill>
                  <a:srgbClr val="0070C0"/>
                </a:solidFill>
                <a:latin typeface="Verdana" pitchFamily="34" charset="0"/>
              </a:rPr>
              <a:t>Yes. Legally trading for the fewer fraction strips in another color is </a:t>
            </a:r>
            <a:r>
              <a:rPr lang="en-US" sz="3200" b="1" dirty="0" smtClean="0">
                <a:solidFill>
                  <a:srgbClr val="0070C0"/>
                </a:solidFill>
                <a:latin typeface="Verdana" pitchFamily="34" charset="0"/>
              </a:rPr>
              <a:t>simplifying.</a:t>
            </a:r>
            <a:endParaRPr lang="en-US" sz="3200" dirty="0" smtClean="0">
              <a:solidFill>
                <a:srgbClr val="0070C0"/>
              </a:solidFill>
              <a:latin typeface="Verdana" pitchFamily="34" charset="0"/>
            </a:endParaRP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3"/>
                                        </p:tgtEl>
                                      </p:cBhvr>
                                    </p:animEffect>
                                    <p:set>
                                      <p:cBhvr>
                                        <p:cTn id="7" dur="1" fill="hold">
                                          <p:stCondLst>
                                            <p:cond delay="499"/>
                                          </p:stCondLst>
                                        </p:cTn>
                                        <p:tgtEl>
                                          <p:spTgt spid="3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6"/>
                                        </p:tgtEl>
                                      </p:cBhvr>
                                    </p:animEffect>
                                    <p:set>
                                      <p:cBhvr>
                                        <p:cTn id="10" dur="1" fill="hold">
                                          <p:stCondLst>
                                            <p:cond delay="499"/>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nodeType="clickEffect">
                                  <p:stCondLst>
                                    <p:cond delay="0"/>
                                  </p:stCondLst>
                                  <p:childTnLst>
                                    <p:animMotion origin="layout" path="M -1.94444E-6 0.01712 L -0.01996 -0.50462 " pathEditMode="relative" rAng="0" ptsTypes="AA">
                                      <p:cBhvr>
                                        <p:cTn id="14" dur="2000" fill="hold"/>
                                        <p:tgtEl>
                                          <p:spTgt spid="31"/>
                                        </p:tgtEl>
                                        <p:attrNameLst>
                                          <p:attrName>ppt_x</p:attrName>
                                          <p:attrName>ppt_y</p:attrName>
                                        </p:attrNameLst>
                                      </p:cBhvr>
                                      <p:rCtr x="-1000" y="-2610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1" nodeType="clickEffect">
                                  <p:stCondLst>
                                    <p:cond delay="0"/>
                                  </p:stCondLst>
                                  <p:childTnLst>
                                    <p:animEffect transition="out" filter="blinds(horizontal)">
                                      <p:cBhvr>
                                        <p:cTn id="22" dur="500"/>
                                        <p:tgtEl>
                                          <p:spTgt spid="30"/>
                                        </p:tgtEl>
                                      </p:cBhvr>
                                    </p:animEffect>
                                    <p:set>
                                      <p:cBhvr>
                                        <p:cTn id="23" dur="1" fill="hold">
                                          <p:stCondLst>
                                            <p:cond delay="499"/>
                                          </p:stCondLst>
                                        </p:cTn>
                                        <p:tgtEl>
                                          <p:spTgt spid="3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500"/>
                                        <p:tgtEl>
                                          <p:spTgt spid="32"/>
                                        </p:tgtEl>
                                        <p:attrNameLst>
                                          <p:attrName>ppt_x</p:attrName>
                                        </p:attrNameLst>
                                      </p:cBhvr>
                                      <p:tavLst>
                                        <p:tav tm="0">
                                          <p:val>
                                            <p:strVal val="ppt_x"/>
                                          </p:val>
                                        </p:tav>
                                        <p:tav tm="100000">
                                          <p:val>
                                            <p:strVal val="ppt_x"/>
                                          </p:val>
                                        </p:tav>
                                      </p:tavLst>
                                    </p:anim>
                                    <p:anim calcmode="lin" valueType="num">
                                      <p:cBhvr additive="base">
                                        <p:cTn id="36" dur="500"/>
                                        <p:tgtEl>
                                          <p:spTgt spid="32"/>
                                        </p:tgtEl>
                                        <p:attrNameLst>
                                          <p:attrName>ppt_y</p:attrName>
                                        </p:attrNameLst>
                                      </p:cBhvr>
                                      <p:tavLst>
                                        <p:tav tm="0">
                                          <p:val>
                                            <p:strVal val="ppt_y"/>
                                          </p:val>
                                        </p:tav>
                                        <p:tav tm="100000">
                                          <p:val>
                                            <p:strVal val="1+ppt_h/2"/>
                                          </p:val>
                                        </p:tav>
                                      </p:tavLst>
                                    </p:anim>
                                    <p:set>
                                      <p:cBhvr>
                                        <p:cTn id="37" dur="1" fill="hold">
                                          <p:stCondLst>
                                            <p:cond delay="499"/>
                                          </p:stCondLst>
                                        </p:cTn>
                                        <p:tgtEl>
                                          <p:spTgt spid="32"/>
                                        </p:tgtEl>
                                        <p:attrNameLst>
                                          <p:attrName>style.visibility</p:attrName>
                                        </p:attrNameLst>
                                      </p:cBhvr>
                                      <p:to>
                                        <p:strVal val="hidden"/>
                                      </p:to>
                                    </p:set>
                                  </p:childTnLst>
                                </p:cTn>
                              </p:par>
                              <p:par>
                                <p:cTn id="38" presetID="2" presetClass="exit" presetSubtype="4" fill="hold" grpId="0" nodeType="withEffect">
                                  <p:stCondLst>
                                    <p:cond delay="0"/>
                                  </p:stCondLst>
                                  <p:childTnLst>
                                    <p:anim calcmode="lin" valueType="num">
                                      <p:cBhvr additive="base">
                                        <p:cTn id="39" dur="500"/>
                                        <p:tgtEl>
                                          <p:spTgt spid="34"/>
                                        </p:tgtEl>
                                        <p:attrNameLst>
                                          <p:attrName>ppt_x</p:attrName>
                                        </p:attrNameLst>
                                      </p:cBhvr>
                                      <p:tavLst>
                                        <p:tav tm="0">
                                          <p:val>
                                            <p:strVal val="ppt_x"/>
                                          </p:val>
                                        </p:tav>
                                        <p:tav tm="100000">
                                          <p:val>
                                            <p:strVal val="ppt_x"/>
                                          </p:val>
                                        </p:tav>
                                      </p:tavLst>
                                    </p:anim>
                                    <p:anim calcmode="lin" valueType="num">
                                      <p:cBhvr additive="base">
                                        <p:cTn id="40" dur="500"/>
                                        <p:tgtEl>
                                          <p:spTgt spid="34"/>
                                        </p:tgtEl>
                                        <p:attrNameLst>
                                          <p:attrName>ppt_y</p:attrName>
                                        </p:attrNameLst>
                                      </p:cBhvr>
                                      <p:tavLst>
                                        <p:tav tm="0">
                                          <p:val>
                                            <p:strVal val="ppt_y"/>
                                          </p:val>
                                        </p:tav>
                                        <p:tav tm="100000">
                                          <p:val>
                                            <p:strVal val="1+ppt_h/2"/>
                                          </p:val>
                                        </p:tav>
                                      </p:tavLst>
                                    </p:anim>
                                    <p:set>
                                      <p:cBhvr>
                                        <p:cTn id="41" dur="1" fill="hold">
                                          <p:stCondLst>
                                            <p:cond delay="499"/>
                                          </p:stCondLst>
                                        </p:cTn>
                                        <p:tgtEl>
                                          <p:spTgt spid="34"/>
                                        </p:tgtEl>
                                        <p:attrNameLst>
                                          <p:attrName>style.visibility</p:attrName>
                                        </p:attrNameLst>
                                      </p:cBhvr>
                                      <p:to>
                                        <p:strVal val="hidden"/>
                                      </p:to>
                                    </p:set>
                                  </p:childTnLst>
                                </p:cTn>
                              </p:par>
                              <p:par>
                                <p:cTn id="42" presetID="2" presetClass="exit" presetSubtype="4" fill="hold" grpId="0" nodeType="withEffect">
                                  <p:stCondLst>
                                    <p:cond delay="0"/>
                                  </p:stCondLst>
                                  <p:childTnLst>
                                    <p:anim calcmode="lin" valueType="num">
                                      <p:cBhvr additive="base">
                                        <p:cTn id="43" dur="500"/>
                                        <p:tgtEl>
                                          <p:spTgt spid="35"/>
                                        </p:tgtEl>
                                        <p:attrNameLst>
                                          <p:attrName>ppt_x</p:attrName>
                                        </p:attrNameLst>
                                      </p:cBhvr>
                                      <p:tavLst>
                                        <p:tav tm="0">
                                          <p:val>
                                            <p:strVal val="ppt_x"/>
                                          </p:val>
                                        </p:tav>
                                        <p:tav tm="100000">
                                          <p:val>
                                            <p:strVal val="ppt_x"/>
                                          </p:val>
                                        </p:tav>
                                      </p:tavLst>
                                    </p:anim>
                                    <p:anim calcmode="lin" valueType="num">
                                      <p:cBhvr additive="base">
                                        <p:cTn id="44" dur="500"/>
                                        <p:tgtEl>
                                          <p:spTgt spid="35"/>
                                        </p:tgtEl>
                                        <p:attrNameLst>
                                          <p:attrName>ppt_y</p:attrName>
                                        </p:attrNameLst>
                                      </p:cBhvr>
                                      <p:tavLst>
                                        <p:tav tm="0">
                                          <p:val>
                                            <p:strVal val="ppt_y"/>
                                          </p:val>
                                        </p:tav>
                                        <p:tav tm="100000">
                                          <p:val>
                                            <p:strVal val="1+ppt_h/2"/>
                                          </p:val>
                                        </p:tav>
                                      </p:tavLst>
                                    </p:anim>
                                    <p:set>
                                      <p:cBhvr>
                                        <p:cTn id="45" dur="1" fill="hold">
                                          <p:stCondLst>
                                            <p:cond delay="499"/>
                                          </p:stCondLst>
                                        </p:cTn>
                                        <p:tgtEl>
                                          <p:spTgt spid="35"/>
                                        </p:tgtEl>
                                        <p:attrNameLst>
                                          <p:attrName>style.visibility</p:attrName>
                                        </p:attrNameLst>
                                      </p:cBhvr>
                                      <p:to>
                                        <p:strVal val="hidden"/>
                                      </p:to>
                                    </p:set>
                                  </p:childTnLst>
                                </p:cTn>
                              </p:par>
                              <p:par>
                                <p:cTn id="46" presetID="2" presetClass="exit" presetSubtype="4" fill="hold" grpId="0" nodeType="withEffect">
                                  <p:stCondLst>
                                    <p:cond delay="0"/>
                                  </p:stCondLst>
                                  <p:childTnLst>
                                    <p:anim calcmode="lin" valueType="num">
                                      <p:cBhvr additive="base">
                                        <p:cTn id="47" dur="500"/>
                                        <p:tgtEl>
                                          <p:spTgt spid="40"/>
                                        </p:tgtEl>
                                        <p:attrNameLst>
                                          <p:attrName>ppt_x</p:attrName>
                                        </p:attrNameLst>
                                      </p:cBhvr>
                                      <p:tavLst>
                                        <p:tav tm="0">
                                          <p:val>
                                            <p:strVal val="ppt_x"/>
                                          </p:val>
                                        </p:tav>
                                        <p:tav tm="100000">
                                          <p:val>
                                            <p:strVal val="ppt_x"/>
                                          </p:val>
                                        </p:tav>
                                      </p:tavLst>
                                    </p:anim>
                                    <p:anim calcmode="lin" valueType="num">
                                      <p:cBhvr additive="base">
                                        <p:cTn id="48" dur="500"/>
                                        <p:tgtEl>
                                          <p:spTgt spid="40"/>
                                        </p:tgtEl>
                                        <p:attrNameLst>
                                          <p:attrName>ppt_y</p:attrName>
                                        </p:attrNameLst>
                                      </p:cBhvr>
                                      <p:tavLst>
                                        <p:tav tm="0">
                                          <p:val>
                                            <p:strVal val="ppt_y"/>
                                          </p:val>
                                        </p:tav>
                                        <p:tav tm="100000">
                                          <p:val>
                                            <p:strVal val="1+ppt_h/2"/>
                                          </p:val>
                                        </p:tav>
                                      </p:tavLst>
                                    </p:anim>
                                    <p:set>
                                      <p:cBhvr>
                                        <p:cTn id="49" dur="1" fill="hold">
                                          <p:stCondLst>
                                            <p:cond delay="499"/>
                                          </p:stCondLst>
                                        </p:cTn>
                                        <p:tgtEl>
                                          <p:spTgt spid="40"/>
                                        </p:tgtEl>
                                        <p:attrNameLst>
                                          <p:attrName>style.visibility</p:attrName>
                                        </p:attrNameLst>
                                      </p:cBhvr>
                                      <p:to>
                                        <p:strVal val="hidden"/>
                                      </p:to>
                                    </p:set>
                                  </p:childTnLst>
                                </p:cTn>
                              </p:par>
                              <p:par>
                                <p:cTn id="50" presetID="2" presetClass="exit" presetSubtype="4" fill="hold" grpId="0" nodeType="withEffect">
                                  <p:stCondLst>
                                    <p:cond delay="0"/>
                                  </p:stCondLst>
                                  <p:childTnLst>
                                    <p:anim calcmode="lin" valueType="num">
                                      <p:cBhvr additive="base">
                                        <p:cTn id="51" dur="500"/>
                                        <p:tgtEl>
                                          <p:spTgt spid="41"/>
                                        </p:tgtEl>
                                        <p:attrNameLst>
                                          <p:attrName>ppt_x</p:attrName>
                                        </p:attrNameLst>
                                      </p:cBhvr>
                                      <p:tavLst>
                                        <p:tav tm="0">
                                          <p:val>
                                            <p:strVal val="ppt_x"/>
                                          </p:val>
                                        </p:tav>
                                        <p:tav tm="100000">
                                          <p:val>
                                            <p:strVal val="ppt_x"/>
                                          </p:val>
                                        </p:tav>
                                      </p:tavLst>
                                    </p:anim>
                                    <p:anim calcmode="lin" valueType="num">
                                      <p:cBhvr additive="base">
                                        <p:cTn id="52" dur="500"/>
                                        <p:tgtEl>
                                          <p:spTgt spid="41"/>
                                        </p:tgtEl>
                                        <p:attrNameLst>
                                          <p:attrName>ppt_y</p:attrName>
                                        </p:attrNameLst>
                                      </p:cBhvr>
                                      <p:tavLst>
                                        <p:tav tm="0">
                                          <p:val>
                                            <p:strVal val="ppt_y"/>
                                          </p:val>
                                        </p:tav>
                                        <p:tav tm="100000">
                                          <p:val>
                                            <p:strVal val="1+ppt_h/2"/>
                                          </p:val>
                                        </p:tav>
                                      </p:tavLst>
                                    </p:anim>
                                    <p:set>
                                      <p:cBhvr>
                                        <p:cTn id="53" dur="1" fill="hold">
                                          <p:stCondLst>
                                            <p:cond delay="499"/>
                                          </p:stCondLst>
                                        </p:cTn>
                                        <p:tgtEl>
                                          <p:spTgt spid="41"/>
                                        </p:tgtEl>
                                        <p:attrNameLst>
                                          <p:attrName>style.visibility</p:attrName>
                                        </p:attrNameLst>
                                      </p:cBhvr>
                                      <p:to>
                                        <p:strVal val="hidden"/>
                                      </p:to>
                                    </p:set>
                                  </p:childTnLst>
                                </p:cTn>
                              </p:par>
                              <p:par>
                                <p:cTn id="54" presetID="2" presetClass="exit" presetSubtype="4" fill="hold" grpId="0" nodeType="withEffect">
                                  <p:stCondLst>
                                    <p:cond delay="0"/>
                                  </p:stCondLst>
                                  <p:childTnLst>
                                    <p:anim calcmode="lin" valueType="num">
                                      <p:cBhvr additive="base">
                                        <p:cTn id="55" dur="500"/>
                                        <p:tgtEl>
                                          <p:spTgt spid="42"/>
                                        </p:tgtEl>
                                        <p:attrNameLst>
                                          <p:attrName>ppt_x</p:attrName>
                                        </p:attrNameLst>
                                      </p:cBhvr>
                                      <p:tavLst>
                                        <p:tav tm="0">
                                          <p:val>
                                            <p:strVal val="ppt_x"/>
                                          </p:val>
                                        </p:tav>
                                        <p:tav tm="100000">
                                          <p:val>
                                            <p:strVal val="ppt_x"/>
                                          </p:val>
                                        </p:tav>
                                      </p:tavLst>
                                    </p:anim>
                                    <p:anim calcmode="lin" valueType="num">
                                      <p:cBhvr additive="base">
                                        <p:cTn id="56" dur="500"/>
                                        <p:tgtEl>
                                          <p:spTgt spid="42"/>
                                        </p:tgtEl>
                                        <p:attrNameLst>
                                          <p:attrName>ppt_y</p:attrName>
                                        </p:attrNameLst>
                                      </p:cBhvr>
                                      <p:tavLst>
                                        <p:tav tm="0">
                                          <p:val>
                                            <p:strVal val="ppt_y"/>
                                          </p:val>
                                        </p:tav>
                                        <p:tav tm="100000">
                                          <p:val>
                                            <p:strVal val="1+ppt_h/2"/>
                                          </p:val>
                                        </p:tav>
                                      </p:tavLst>
                                    </p:anim>
                                    <p:set>
                                      <p:cBhvr>
                                        <p:cTn id="57" dur="1" fill="hold">
                                          <p:stCondLst>
                                            <p:cond delay="499"/>
                                          </p:stCondLst>
                                        </p:cTn>
                                        <p:tgtEl>
                                          <p:spTgt spid="42"/>
                                        </p:tgtEl>
                                        <p:attrNameLst>
                                          <p:attrName>style.visibility</p:attrName>
                                        </p:attrNameLst>
                                      </p:cBhvr>
                                      <p:to>
                                        <p:strVal val="hidden"/>
                                      </p:to>
                                    </p:set>
                                  </p:childTnLst>
                                </p:cTn>
                              </p:par>
                              <p:par>
                                <p:cTn id="58" presetID="2" presetClass="exit" presetSubtype="4" fill="hold" grpId="0" nodeType="withEffect">
                                  <p:stCondLst>
                                    <p:cond delay="0"/>
                                  </p:stCondLst>
                                  <p:childTnLst>
                                    <p:anim calcmode="lin" valueType="num">
                                      <p:cBhvr additive="base">
                                        <p:cTn id="59" dur="500"/>
                                        <p:tgtEl>
                                          <p:spTgt spid="43"/>
                                        </p:tgtEl>
                                        <p:attrNameLst>
                                          <p:attrName>ppt_x</p:attrName>
                                        </p:attrNameLst>
                                      </p:cBhvr>
                                      <p:tavLst>
                                        <p:tav tm="0">
                                          <p:val>
                                            <p:strVal val="ppt_x"/>
                                          </p:val>
                                        </p:tav>
                                        <p:tav tm="100000">
                                          <p:val>
                                            <p:strVal val="ppt_x"/>
                                          </p:val>
                                        </p:tav>
                                      </p:tavLst>
                                    </p:anim>
                                    <p:anim calcmode="lin" valueType="num">
                                      <p:cBhvr additive="base">
                                        <p:cTn id="60" dur="500"/>
                                        <p:tgtEl>
                                          <p:spTgt spid="43"/>
                                        </p:tgtEl>
                                        <p:attrNameLst>
                                          <p:attrName>ppt_y</p:attrName>
                                        </p:attrNameLst>
                                      </p:cBhvr>
                                      <p:tavLst>
                                        <p:tav tm="0">
                                          <p:val>
                                            <p:strVal val="ppt_y"/>
                                          </p:val>
                                        </p:tav>
                                        <p:tav tm="100000">
                                          <p:val>
                                            <p:strVal val="1+ppt_h/2"/>
                                          </p:val>
                                        </p:tav>
                                      </p:tavLst>
                                    </p:anim>
                                    <p:set>
                                      <p:cBhvr>
                                        <p:cTn id="61" dur="1" fill="hold">
                                          <p:stCondLst>
                                            <p:cond delay="499"/>
                                          </p:stCondLst>
                                        </p:cTn>
                                        <p:tgtEl>
                                          <p:spTgt spid="43"/>
                                        </p:tgtEl>
                                        <p:attrNameLst>
                                          <p:attrName>style.visibility</p:attrName>
                                        </p:attrNameLst>
                                      </p:cBhvr>
                                      <p:to>
                                        <p:strVal val="hidden"/>
                                      </p:to>
                                    </p:set>
                                  </p:childTnLst>
                                </p:cTn>
                              </p:par>
                              <p:par>
                                <p:cTn id="62" presetID="2" presetClass="exit" presetSubtype="4" fill="hold" grpId="0" nodeType="withEffect">
                                  <p:stCondLst>
                                    <p:cond delay="0"/>
                                  </p:stCondLst>
                                  <p:childTnLst>
                                    <p:anim calcmode="lin" valueType="num">
                                      <p:cBhvr additive="base">
                                        <p:cTn id="63" dur="500"/>
                                        <p:tgtEl>
                                          <p:spTgt spid="44"/>
                                        </p:tgtEl>
                                        <p:attrNameLst>
                                          <p:attrName>ppt_x</p:attrName>
                                        </p:attrNameLst>
                                      </p:cBhvr>
                                      <p:tavLst>
                                        <p:tav tm="0">
                                          <p:val>
                                            <p:strVal val="ppt_x"/>
                                          </p:val>
                                        </p:tav>
                                        <p:tav tm="100000">
                                          <p:val>
                                            <p:strVal val="ppt_x"/>
                                          </p:val>
                                        </p:tav>
                                      </p:tavLst>
                                    </p:anim>
                                    <p:anim calcmode="lin" valueType="num">
                                      <p:cBhvr additive="base">
                                        <p:cTn id="64" dur="500"/>
                                        <p:tgtEl>
                                          <p:spTgt spid="44"/>
                                        </p:tgtEl>
                                        <p:attrNameLst>
                                          <p:attrName>ppt_y</p:attrName>
                                        </p:attrNameLst>
                                      </p:cBhvr>
                                      <p:tavLst>
                                        <p:tav tm="0">
                                          <p:val>
                                            <p:strVal val="ppt_y"/>
                                          </p:val>
                                        </p:tav>
                                        <p:tav tm="100000">
                                          <p:val>
                                            <p:strVal val="1+ppt_h/2"/>
                                          </p:val>
                                        </p:tav>
                                      </p:tavLst>
                                    </p:anim>
                                    <p:set>
                                      <p:cBhvr>
                                        <p:cTn id="65" dur="1" fill="hold">
                                          <p:stCondLst>
                                            <p:cond delay="499"/>
                                          </p:stCondLst>
                                        </p:cTn>
                                        <p:tgtEl>
                                          <p:spTgt spid="44"/>
                                        </p:tgtEl>
                                        <p:attrNameLst>
                                          <p:attrName>style.visibility</p:attrName>
                                        </p:attrNameLst>
                                      </p:cBhvr>
                                      <p:to>
                                        <p:strVal val="hidden"/>
                                      </p:to>
                                    </p:set>
                                  </p:childTnLst>
                                </p:cTn>
                              </p:par>
                              <p:par>
                                <p:cTn id="66" presetID="2" presetClass="exit" presetSubtype="4" fill="hold" grpId="0" nodeType="withEffect">
                                  <p:stCondLst>
                                    <p:cond delay="0"/>
                                  </p:stCondLst>
                                  <p:childTnLst>
                                    <p:anim calcmode="lin" valueType="num">
                                      <p:cBhvr additive="base">
                                        <p:cTn id="67" dur="500"/>
                                        <p:tgtEl>
                                          <p:spTgt spid="45"/>
                                        </p:tgtEl>
                                        <p:attrNameLst>
                                          <p:attrName>ppt_x</p:attrName>
                                        </p:attrNameLst>
                                      </p:cBhvr>
                                      <p:tavLst>
                                        <p:tav tm="0">
                                          <p:val>
                                            <p:strVal val="ppt_x"/>
                                          </p:val>
                                        </p:tav>
                                        <p:tav tm="100000">
                                          <p:val>
                                            <p:strVal val="ppt_x"/>
                                          </p:val>
                                        </p:tav>
                                      </p:tavLst>
                                    </p:anim>
                                    <p:anim calcmode="lin" valueType="num">
                                      <p:cBhvr additive="base">
                                        <p:cTn id="68" dur="500"/>
                                        <p:tgtEl>
                                          <p:spTgt spid="45"/>
                                        </p:tgtEl>
                                        <p:attrNameLst>
                                          <p:attrName>ppt_y</p:attrName>
                                        </p:attrNameLst>
                                      </p:cBhvr>
                                      <p:tavLst>
                                        <p:tav tm="0">
                                          <p:val>
                                            <p:strVal val="ppt_y"/>
                                          </p:val>
                                        </p:tav>
                                        <p:tav tm="100000">
                                          <p:val>
                                            <p:strVal val="1+ppt_h/2"/>
                                          </p:val>
                                        </p:tav>
                                      </p:tavLst>
                                    </p:anim>
                                    <p:set>
                                      <p:cBhvr>
                                        <p:cTn id="69" dur="1" fill="hold">
                                          <p:stCondLst>
                                            <p:cond delay="499"/>
                                          </p:stCondLst>
                                        </p:cTn>
                                        <p:tgtEl>
                                          <p:spTgt spid="45"/>
                                        </p:tgtEl>
                                        <p:attrNameLst>
                                          <p:attrName>style.visibility</p:attrName>
                                        </p:attrNameLst>
                                      </p:cBhvr>
                                      <p:to>
                                        <p:strVal val="hidden"/>
                                      </p:to>
                                    </p:set>
                                  </p:childTnLst>
                                </p:cTn>
                              </p:par>
                              <p:par>
                                <p:cTn id="70" presetID="2" presetClass="exit" presetSubtype="4" fill="hold" grpId="0" nodeType="withEffect">
                                  <p:stCondLst>
                                    <p:cond delay="0"/>
                                  </p:stCondLst>
                                  <p:childTnLst>
                                    <p:anim calcmode="lin" valueType="num">
                                      <p:cBhvr additive="base">
                                        <p:cTn id="71" dur="500"/>
                                        <p:tgtEl>
                                          <p:spTgt spid="46"/>
                                        </p:tgtEl>
                                        <p:attrNameLst>
                                          <p:attrName>ppt_x</p:attrName>
                                        </p:attrNameLst>
                                      </p:cBhvr>
                                      <p:tavLst>
                                        <p:tav tm="0">
                                          <p:val>
                                            <p:strVal val="ppt_x"/>
                                          </p:val>
                                        </p:tav>
                                        <p:tav tm="100000">
                                          <p:val>
                                            <p:strVal val="ppt_x"/>
                                          </p:val>
                                        </p:tav>
                                      </p:tavLst>
                                    </p:anim>
                                    <p:anim calcmode="lin" valueType="num">
                                      <p:cBhvr additive="base">
                                        <p:cTn id="72" dur="500"/>
                                        <p:tgtEl>
                                          <p:spTgt spid="46"/>
                                        </p:tgtEl>
                                        <p:attrNameLst>
                                          <p:attrName>ppt_y</p:attrName>
                                        </p:attrNameLst>
                                      </p:cBhvr>
                                      <p:tavLst>
                                        <p:tav tm="0">
                                          <p:val>
                                            <p:strVal val="ppt_y"/>
                                          </p:val>
                                        </p:tav>
                                        <p:tav tm="100000">
                                          <p:val>
                                            <p:strVal val="1+ppt_h/2"/>
                                          </p:val>
                                        </p:tav>
                                      </p:tavLst>
                                    </p:anim>
                                    <p:set>
                                      <p:cBhvr>
                                        <p:cTn id="73" dur="1" fill="hold">
                                          <p:stCondLst>
                                            <p:cond delay="499"/>
                                          </p:stCondLst>
                                        </p:cTn>
                                        <p:tgtEl>
                                          <p:spTgt spid="46"/>
                                        </p:tgtEl>
                                        <p:attrNameLst>
                                          <p:attrName>style.visibility</p:attrName>
                                        </p:attrNameLst>
                                      </p:cBhvr>
                                      <p:to>
                                        <p:strVal val="hidden"/>
                                      </p:to>
                                    </p:set>
                                  </p:childTnLst>
                                </p:cTn>
                              </p:par>
                              <p:par>
                                <p:cTn id="74" presetID="2" presetClass="exit" presetSubtype="4" fill="hold" grpId="0" nodeType="withEffect">
                                  <p:stCondLst>
                                    <p:cond delay="0"/>
                                  </p:stCondLst>
                                  <p:childTnLst>
                                    <p:anim calcmode="lin" valueType="num">
                                      <p:cBhvr additive="base">
                                        <p:cTn id="75" dur="500"/>
                                        <p:tgtEl>
                                          <p:spTgt spid="47"/>
                                        </p:tgtEl>
                                        <p:attrNameLst>
                                          <p:attrName>ppt_x</p:attrName>
                                        </p:attrNameLst>
                                      </p:cBhvr>
                                      <p:tavLst>
                                        <p:tav tm="0">
                                          <p:val>
                                            <p:strVal val="ppt_x"/>
                                          </p:val>
                                        </p:tav>
                                        <p:tav tm="100000">
                                          <p:val>
                                            <p:strVal val="ppt_x"/>
                                          </p:val>
                                        </p:tav>
                                      </p:tavLst>
                                    </p:anim>
                                    <p:anim calcmode="lin" valueType="num">
                                      <p:cBhvr additive="base">
                                        <p:cTn id="76" dur="500"/>
                                        <p:tgtEl>
                                          <p:spTgt spid="47"/>
                                        </p:tgtEl>
                                        <p:attrNameLst>
                                          <p:attrName>ppt_y</p:attrName>
                                        </p:attrNameLst>
                                      </p:cBhvr>
                                      <p:tavLst>
                                        <p:tav tm="0">
                                          <p:val>
                                            <p:strVal val="ppt_y"/>
                                          </p:val>
                                        </p:tav>
                                        <p:tav tm="100000">
                                          <p:val>
                                            <p:strVal val="1+ppt_h/2"/>
                                          </p:val>
                                        </p:tav>
                                      </p:tavLst>
                                    </p:anim>
                                    <p:set>
                                      <p:cBhvr>
                                        <p:cTn id="77" dur="1" fill="hold">
                                          <p:stCondLst>
                                            <p:cond delay="499"/>
                                          </p:stCondLst>
                                        </p:cTn>
                                        <p:tgtEl>
                                          <p:spTgt spid="47"/>
                                        </p:tgtEl>
                                        <p:attrNameLst>
                                          <p:attrName>style.visibility</p:attrName>
                                        </p:attrNameLst>
                                      </p:cBhvr>
                                      <p:to>
                                        <p:strVal val="hidden"/>
                                      </p:to>
                                    </p:set>
                                  </p:childTnLst>
                                </p:cTn>
                              </p:par>
                              <p:par>
                                <p:cTn id="78" presetID="2" presetClass="exit" presetSubtype="4" fill="hold" grpId="0" nodeType="withEffect">
                                  <p:stCondLst>
                                    <p:cond delay="0"/>
                                  </p:stCondLst>
                                  <p:childTnLst>
                                    <p:anim calcmode="lin" valueType="num">
                                      <p:cBhvr additive="base">
                                        <p:cTn id="79" dur="500"/>
                                        <p:tgtEl>
                                          <p:spTgt spid="48"/>
                                        </p:tgtEl>
                                        <p:attrNameLst>
                                          <p:attrName>ppt_x</p:attrName>
                                        </p:attrNameLst>
                                      </p:cBhvr>
                                      <p:tavLst>
                                        <p:tav tm="0">
                                          <p:val>
                                            <p:strVal val="ppt_x"/>
                                          </p:val>
                                        </p:tav>
                                        <p:tav tm="100000">
                                          <p:val>
                                            <p:strVal val="ppt_x"/>
                                          </p:val>
                                        </p:tav>
                                      </p:tavLst>
                                    </p:anim>
                                    <p:anim calcmode="lin" valueType="num">
                                      <p:cBhvr additive="base">
                                        <p:cTn id="80" dur="500"/>
                                        <p:tgtEl>
                                          <p:spTgt spid="48"/>
                                        </p:tgtEl>
                                        <p:attrNameLst>
                                          <p:attrName>ppt_y</p:attrName>
                                        </p:attrNameLst>
                                      </p:cBhvr>
                                      <p:tavLst>
                                        <p:tav tm="0">
                                          <p:val>
                                            <p:strVal val="ppt_y"/>
                                          </p:val>
                                        </p:tav>
                                        <p:tav tm="100000">
                                          <p:val>
                                            <p:strVal val="1+ppt_h/2"/>
                                          </p:val>
                                        </p:tav>
                                      </p:tavLst>
                                    </p:anim>
                                    <p:set>
                                      <p:cBhvr>
                                        <p:cTn id="81" dur="1" fill="hold">
                                          <p:stCondLst>
                                            <p:cond delay="499"/>
                                          </p:stCondLst>
                                        </p:cTn>
                                        <p:tgtEl>
                                          <p:spTgt spid="48"/>
                                        </p:tgtEl>
                                        <p:attrNameLst>
                                          <p:attrName>style.visibility</p:attrName>
                                        </p:attrNameLst>
                                      </p:cBhvr>
                                      <p:to>
                                        <p:strVal val="hidden"/>
                                      </p:to>
                                    </p:set>
                                  </p:childTnLst>
                                </p:cTn>
                              </p:par>
                              <p:par>
                                <p:cTn id="82" presetID="2" presetClass="exit" presetSubtype="4" fill="hold" grpId="0" nodeType="withEffect">
                                  <p:stCondLst>
                                    <p:cond delay="0"/>
                                  </p:stCondLst>
                                  <p:childTnLst>
                                    <p:anim calcmode="lin" valueType="num">
                                      <p:cBhvr additive="base">
                                        <p:cTn id="83" dur="500"/>
                                        <p:tgtEl>
                                          <p:spTgt spid="49"/>
                                        </p:tgtEl>
                                        <p:attrNameLst>
                                          <p:attrName>ppt_x</p:attrName>
                                        </p:attrNameLst>
                                      </p:cBhvr>
                                      <p:tavLst>
                                        <p:tav tm="0">
                                          <p:val>
                                            <p:strVal val="ppt_x"/>
                                          </p:val>
                                        </p:tav>
                                        <p:tav tm="100000">
                                          <p:val>
                                            <p:strVal val="ppt_x"/>
                                          </p:val>
                                        </p:tav>
                                      </p:tavLst>
                                    </p:anim>
                                    <p:anim calcmode="lin" valueType="num">
                                      <p:cBhvr additive="base">
                                        <p:cTn id="84" dur="500"/>
                                        <p:tgtEl>
                                          <p:spTgt spid="49"/>
                                        </p:tgtEl>
                                        <p:attrNameLst>
                                          <p:attrName>ppt_y</p:attrName>
                                        </p:attrNameLst>
                                      </p:cBhvr>
                                      <p:tavLst>
                                        <p:tav tm="0">
                                          <p:val>
                                            <p:strVal val="ppt_y"/>
                                          </p:val>
                                        </p:tav>
                                        <p:tav tm="100000">
                                          <p:val>
                                            <p:strVal val="1+ppt_h/2"/>
                                          </p:val>
                                        </p:tav>
                                      </p:tavLst>
                                    </p:anim>
                                    <p:set>
                                      <p:cBhvr>
                                        <p:cTn id="85" dur="1" fill="hold">
                                          <p:stCondLst>
                                            <p:cond delay="499"/>
                                          </p:stCondLst>
                                        </p:cTn>
                                        <p:tgtEl>
                                          <p:spTgt spid="49"/>
                                        </p:tgtEl>
                                        <p:attrNameLst>
                                          <p:attrName>style.visibility</p:attrName>
                                        </p:attrNameLst>
                                      </p:cBhvr>
                                      <p:to>
                                        <p:strVal val="hidden"/>
                                      </p:to>
                                    </p:set>
                                  </p:childTnLst>
                                </p:cTn>
                              </p:par>
                              <p:par>
                                <p:cTn id="86" presetID="2" presetClass="exit" presetSubtype="4" fill="hold" grpId="0" nodeType="withEffect">
                                  <p:stCondLst>
                                    <p:cond delay="0"/>
                                  </p:stCondLst>
                                  <p:childTnLst>
                                    <p:anim calcmode="lin" valueType="num">
                                      <p:cBhvr additive="base">
                                        <p:cTn id="87" dur="500"/>
                                        <p:tgtEl>
                                          <p:spTgt spid="50"/>
                                        </p:tgtEl>
                                        <p:attrNameLst>
                                          <p:attrName>ppt_x</p:attrName>
                                        </p:attrNameLst>
                                      </p:cBhvr>
                                      <p:tavLst>
                                        <p:tav tm="0">
                                          <p:val>
                                            <p:strVal val="ppt_x"/>
                                          </p:val>
                                        </p:tav>
                                        <p:tav tm="100000">
                                          <p:val>
                                            <p:strVal val="ppt_x"/>
                                          </p:val>
                                        </p:tav>
                                      </p:tavLst>
                                    </p:anim>
                                    <p:anim calcmode="lin" valueType="num">
                                      <p:cBhvr additive="base">
                                        <p:cTn id="88" dur="500"/>
                                        <p:tgtEl>
                                          <p:spTgt spid="50"/>
                                        </p:tgtEl>
                                        <p:attrNameLst>
                                          <p:attrName>ppt_y</p:attrName>
                                        </p:attrNameLst>
                                      </p:cBhvr>
                                      <p:tavLst>
                                        <p:tav tm="0">
                                          <p:val>
                                            <p:strVal val="ppt_y"/>
                                          </p:val>
                                        </p:tav>
                                        <p:tav tm="100000">
                                          <p:val>
                                            <p:strVal val="1+ppt_h/2"/>
                                          </p:val>
                                        </p:tav>
                                      </p:tavLst>
                                    </p:anim>
                                    <p:set>
                                      <p:cBhvr>
                                        <p:cTn id="89" dur="1" fill="hold">
                                          <p:stCondLst>
                                            <p:cond delay="499"/>
                                          </p:stCondLst>
                                        </p:cTn>
                                        <p:tgtEl>
                                          <p:spTgt spid="50"/>
                                        </p:tgtEl>
                                        <p:attrNameLst>
                                          <p:attrName>style.visibility</p:attrName>
                                        </p:attrNameLst>
                                      </p:cBhvr>
                                      <p:to>
                                        <p:strVal val="hidden"/>
                                      </p:to>
                                    </p:set>
                                  </p:childTnLst>
                                </p:cTn>
                              </p:par>
                              <p:par>
                                <p:cTn id="90" presetID="2" presetClass="exit" presetSubtype="4" fill="hold" grpId="0" nodeType="withEffect">
                                  <p:stCondLst>
                                    <p:cond delay="0"/>
                                  </p:stCondLst>
                                  <p:childTnLst>
                                    <p:anim calcmode="lin" valueType="num">
                                      <p:cBhvr additive="base">
                                        <p:cTn id="91" dur="500"/>
                                        <p:tgtEl>
                                          <p:spTgt spid="51"/>
                                        </p:tgtEl>
                                        <p:attrNameLst>
                                          <p:attrName>ppt_x</p:attrName>
                                        </p:attrNameLst>
                                      </p:cBhvr>
                                      <p:tavLst>
                                        <p:tav tm="0">
                                          <p:val>
                                            <p:strVal val="ppt_x"/>
                                          </p:val>
                                        </p:tav>
                                        <p:tav tm="100000">
                                          <p:val>
                                            <p:strVal val="ppt_x"/>
                                          </p:val>
                                        </p:tav>
                                      </p:tavLst>
                                    </p:anim>
                                    <p:anim calcmode="lin" valueType="num">
                                      <p:cBhvr additive="base">
                                        <p:cTn id="92" dur="500"/>
                                        <p:tgtEl>
                                          <p:spTgt spid="51"/>
                                        </p:tgtEl>
                                        <p:attrNameLst>
                                          <p:attrName>ppt_y</p:attrName>
                                        </p:attrNameLst>
                                      </p:cBhvr>
                                      <p:tavLst>
                                        <p:tav tm="0">
                                          <p:val>
                                            <p:strVal val="ppt_y"/>
                                          </p:val>
                                        </p:tav>
                                        <p:tav tm="100000">
                                          <p:val>
                                            <p:strVal val="1+ppt_h/2"/>
                                          </p:val>
                                        </p:tav>
                                      </p:tavLst>
                                    </p:anim>
                                    <p:set>
                                      <p:cBhvr>
                                        <p:cTn id="93" dur="1" fill="hold">
                                          <p:stCondLst>
                                            <p:cond delay="499"/>
                                          </p:stCondLst>
                                        </p:cTn>
                                        <p:tgtEl>
                                          <p:spTgt spid="51"/>
                                        </p:tgtEl>
                                        <p:attrNameLst>
                                          <p:attrName>style.visibility</p:attrName>
                                        </p:attrNameLst>
                                      </p:cBhvr>
                                      <p:to>
                                        <p:strVal val="hidden"/>
                                      </p:to>
                                    </p:set>
                                  </p:childTnLst>
                                </p:cTn>
                              </p:par>
                              <p:par>
                                <p:cTn id="94" presetID="2" presetClass="exit" presetSubtype="4" fill="hold" grpId="0" nodeType="withEffect">
                                  <p:stCondLst>
                                    <p:cond delay="0"/>
                                  </p:stCondLst>
                                  <p:childTnLst>
                                    <p:anim calcmode="lin" valueType="num">
                                      <p:cBhvr additive="base">
                                        <p:cTn id="95" dur="500"/>
                                        <p:tgtEl>
                                          <p:spTgt spid="52"/>
                                        </p:tgtEl>
                                        <p:attrNameLst>
                                          <p:attrName>ppt_x</p:attrName>
                                        </p:attrNameLst>
                                      </p:cBhvr>
                                      <p:tavLst>
                                        <p:tav tm="0">
                                          <p:val>
                                            <p:strVal val="ppt_x"/>
                                          </p:val>
                                        </p:tav>
                                        <p:tav tm="100000">
                                          <p:val>
                                            <p:strVal val="ppt_x"/>
                                          </p:val>
                                        </p:tav>
                                      </p:tavLst>
                                    </p:anim>
                                    <p:anim calcmode="lin" valueType="num">
                                      <p:cBhvr additive="base">
                                        <p:cTn id="96" dur="500"/>
                                        <p:tgtEl>
                                          <p:spTgt spid="52"/>
                                        </p:tgtEl>
                                        <p:attrNameLst>
                                          <p:attrName>ppt_y</p:attrName>
                                        </p:attrNameLst>
                                      </p:cBhvr>
                                      <p:tavLst>
                                        <p:tav tm="0">
                                          <p:val>
                                            <p:strVal val="ppt_y"/>
                                          </p:val>
                                        </p:tav>
                                        <p:tav tm="100000">
                                          <p:val>
                                            <p:strVal val="1+ppt_h/2"/>
                                          </p:val>
                                        </p:tav>
                                      </p:tavLst>
                                    </p:anim>
                                    <p:set>
                                      <p:cBhvr>
                                        <p:cTn id="97" dur="1" fill="hold">
                                          <p:stCondLst>
                                            <p:cond delay="499"/>
                                          </p:stCondLst>
                                        </p:cTn>
                                        <p:tgtEl>
                                          <p:spTgt spid="5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40" grpId="0" animBg="1"/>
      <p:bldP spid="41" grpId="0"/>
      <p:bldP spid="42" grpId="0"/>
      <p:bldP spid="43" grpId="0"/>
      <p:bldP spid="44" grpId="0"/>
      <p:bldP spid="45" grpId="0"/>
      <p:bldP spid="46" grpId="0"/>
      <p:bldP spid="47" grpId="0"/>
      <p:bldP spid="48" grpId="0"/>
      <p:bldP spid="49" grpId="0"/>
      <p:bldP spid="50" grpId="0"/>
      <p:bldP spid="51" grpId="0"/>
      <p:bldP spid="52" grpId="0"/>
      <p:bldP spid="30" grpId="0"/>
      <p:bldP spid="30" grpId="1"/>
      <p:bldP spid="36" grpId="0" animBg="1"/>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Fractions – Like Denominators</a:t>
            </a:r>
            <a:endParaRPr lang="en-US" dirty="0"/>
          </a:p>
        </p:txBody>
      </p:sp>
      <p:sp>
        <p:nvSpPr>
          <p:cNvPr id="13" name="TextBox 12"/>
          <p:cNvSpPr txBox="1"/>
          <p:nvPr/>
        </p:nvSpPr>
        <p:spPr>
          <a:xfrm>
            <a:off x="2209800" y="5410200"/>
            <a:ext cx="5715000" cy="584775"/>
          </a:xfrm>
          <a:prstGeom prst="rect">
            <a:avLst/>
          </a:prstGeom>
          <a:noFill/>
        </p:spPr>
        <p:txBody>
          <a:bodyPr wrap="square" rtlCol="0">
            <a:spAutoFit/>
          </a:bodyPr>
          <a:lstStyle/>
          <a:p>
            <a:r>
              <a:rPr lang="en-US" sz="3200" dirty="0" smtClean="0">
                <a:solidFill>
                  <a:srgbClr val="0070C0"/>
                </a:solidFill>
                <a:latin typeface="Verdana" pitchFamily="34" charset="0"/>
              </a:rPr>
              <a:t>Both addends are </a:t>
            </a:r>
            <a:r>
              <a:rPr lang="en-US" sz="3200" dirty="0" smtClean="0">
                <a:solidFill>
                  <a:srgbClr val="CE0299"/>
                </a:solidFill>
                <a:latin typeface="Verdana" pitchFamily="34" charset="0"/>
              </a:rPr>
              <a:t>pink</a:t>
            </a:r>
            <a:endParaRPr lang="en-US" sz="3200" dirty="0">
              <a:solidFill>
                <a:srgbClr val="CE0299"/>
              </a:solidFill>
              <a:latin typeface="Verdana" pitchFamily="34" charset="0"/>
            </a:endParaRPr>
          </a:p>
        </p:txBody>
      </p:sp>
      <p:graphicFrame>
        <p:nvGraphicFramePr>
          <p:cNvPr id="18" name="Object 17"/>
          <p:cNvGraphicFramePr>
            <a:graphicFrameLocks noChangeAspect="1"/>
          </p:cNvGraphicFramePr>
          <p:nvPr/>
        </p:nvGraphicFramePr>
        <p:xfrm>
          <a:off x="3165475" y="1828800"/>
          <a:ext cx="1498600" cy="947738"/>
        </p:xfrm>
        <a:graphic>
          <a:graphicData uri="http://schemas.openxmlformats.org/presentationml/2006/ole">
            <mc:AlternateContent xmlns:mc="http://schemas.openxmlformats.org/markup-compatibility/2006">
              <mc:Choice xmlns:v="urn:schemas-microsoft-com:vml" Requires="v">
                <p:oleObj spid="_x0000_s59399" name="Equation" r:id="rId3" imgW="622030" imgH="393529" progId="Equation.DSMT4">
                  <p:embed/>
                </p:oleObj>
              </mc:Choice>
              <mc:Fallback>
                <p:oleObj name="Equation" r:id="rId3" imgW="622030" imgH="393529"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5475" y="18288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3352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39" name="TextBox 38"/>
          <p:cNvSpPr txBox="1"/>
          <p:nvPr/>
        </p:nvSpPr>
        <p:spPr>
          <a:xfrm>
            <a:off x="1905000" y="5780782"/>
            <a:ext cx="5715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Adding means we should push together or combine.</a:t>
            </a:r>
            <a:endParaRPr lang="en-US" sz="3200" dirty="0">
              <a:solidFill>
                <a:srgbClr val="0070C0"/>
              </a:solidFill>
              <a:latin typeface="Verdana" pitchFamily="34" charset="0"/>
            </a:endParaRPr>
          </a:p>
        </p:txBody>
      </p:sp>
      <p:sp>
        <p:nvSpPr>
          <p:cNvPr id="27" name="Rectangle 26"/>
          <p:cNvSpPr/>
          <p:nvPr/>
        </p:nvSpPr>
        <p:spPr>
          <a:xfrm>
            <a:off x="2667000" y="1219200"/>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1143000"/>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29" name="Rectangle 24"/>
          <p:cNvSpPr>
            <a:spLocks noChangeArrowheads="1"/>
          </p:cNvSpPr>
          <p:nvPr/>
        </p:nvSpPr>
        <p:spPr bwMode="auto">
          <a:xfrm>
            <a:off x="2133600"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0" name="Rectangle 24"/>
          <p:cNvSpPr>
            <a:spLocks noChangeArrowheads="1"/>
          </p:cNvSpPr>
          <p:nvPr/>
        </p:nvSpPr>
        <p:spPr bwMode="auto">
          <a:xfrm>
            <a:off x="2552700"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1" name="Rectangle 24"/>
          <p:cNvSpPr>
            <a:spLocks noChangeArrowheads="1"/>
          </p:cNvSpPr>
          <p:nvPr/>
        </p:nvSpPr>
        <p:spPr bwMode="auto">
          <a:xfrm>
            <a:off x="2971800"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3" name="Rectangle 24"/>
          <p:cNvSpPr>
            <a:spLocks noChangeArrowheads="1"/>
          </p:cNvSpPr>
          <p:nvPr/>
        </p:nvSpPr>
        <p:spPr bwMode="auto">
          <a:xfrm>
            <a:off x="3390900"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7" name="Rectangle 21"/>
          <p:cNvSpPr>
            <a:spLocks noChangeArrowheads="1"/>
          </p:cNvSpPr>
          <p:nvPr/>
        </p:nvSpPr>
        <p:spPr bwMode="auto">
          <a:xfrm>
            <a:off x="3399006"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8" name="Rectangle 22"/>
          <p:cNvSpPr>
            <a:spLocks noChangeArrowheads="1"/>
          </p:cNvSpPr>
          <p:nvPr/>
        </p:nvSpPr>
        <p:spPr bwMode="auto">
          <a:xfrm>
            <a:off x="2978319" y="42672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3" name="Rectangle 23"/>
          <p:cNvSpPr>
            <a:spLocks noChangeArrowheads="1"/>
          </p:cNvSpPr>
          <p:nvPr/>
        </p:nvSpPr>
        <p:spPr bwMode="auto">
          <a:xfrm>
            <a:off x="2560806" y="42672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4" name="Rectangle 24"/>
          <p:cNvSpPr>
            <a:spLocks noChangeArrowheads="1"/>
          </p:cNvSpPr>
          <p:nvPr/>
        </p:nvSpPr>
        <p:spPr bwMode="auto">
          <a:xfrm>
            <a:off x="2141706"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56" name="Group 233"/>
          <p:cNvGrpSpPr/>
          <p:nvPr/>
        </p:nvGrpSpPr>
        <p:grpSpPr>
          <a:xfrm>
            <a:off x="2057400" y="4281268"/>
            <a:ext cx="838200" cy="877908"/>
            <a:chOff x="5181600" y="1199346"/>
            <a:chExt cx="838200" cy="877908"/>
          </a:xfrm>
        </p:grpSpPr>
        <p:grpSp>
          <p:nvGrpSpPr>
            <p:cNvPr id="57" name="Group 22"/>
            <p:cNvGrpSpPr/>
            <p:nvPr/>
          </p:nvGrpSpPr>
          <p:grpSpPr>
            <a:xfrm>
              <a:off x="5181600" y="1255692"/>
              <a:ext cx="685800" cy="821562"/>
              <a:chOff x="2895600" y="1179492"/>
              <a:chExt cx="685800" cy="821562"/>
            </a:xfrm>
          </p:grpSpPr>
          <p:sp>
            <p:nvSpPr>
              <p:cNvPr id="59" name="TextBox 5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60" name="TextBox 5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58" name="TextBox 5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61" name="Group 243"/>
          <p:cNvGrpSpPr/>
          <p:nvPr/>
        </p:nvGrpSpPr>
        <p:grpSpPr>
          <a:xfrm>
            <a:off x="3332872" y="4281268"/>
            <a:ext cx="838200" cy="877908"/>
            <a:chOff x="5181600" y="1199346"/>
            <a:chExt cx="838200" cy="877908"/>
          </a:xfrm>
        </p:grpSpPr>
        <p:grpSp>
          <p:nvGrpSpPr>
            <p:cNvPr id="62" name="Group 22"/>
            <p:cNvGrpSpPr/>
            <p:nvPr/>
          </p:nvGrpSpPr>
          <p:grpSpPr>
            <a:xfrm>
              <a:off x="5181600" y="1255692"/>
              <a:ext cx="685800" cy="821562"/>
              <a:chOff x="2895600" y="1179492"/>
              <a:chExt cx="685800" cy="821562"/>
            </a:xfrm>
          </p:grpSpPr>
          <p:sp>
            <p:nvSpPr>
              <p:cNvPr id="64" name="TextBox 6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65" name="TextBox 6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3" name="TextBox 6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66" name="Group 253"/>
          <p:cNvGrpSpPr/>
          <p:nvPr/>
        </p:nvGrpSpPr>
        <p:grpSpPr>
          <a:xfrm>
            <a:off x="2929596" y="4287128"/>
            <a:ext cx="838200" cy="877908"/>
            <a:chOff x="5181600" y="1199346"/>
            <a:chExt cx="838200" cy="877908"/>
          </a:xfrm>
        </p:grpSpPr>
        <p:grpSp>
          <p:nvGrpSpPr>
            <p:cNvPr id="67" name="Group 66"/>
            <p:cNvGrpSpPr/>
            <p:nvPr/>
          </p:nvGrpSpPr>
          <p:grpSpPr>
            <a:xfrm>
              <a:off x="5181600" y="1255692"/>
              <a:ext cx="685800" cy="821562"/>
              <a:chOff x="2895600" y="1179492"/>
              <a:chExt cx="685800" cy="821562"/>
            </a:xfrm>
          </p:grpSpPr>
          <p:sp>
            <p:nvSpPr>
              <p:cNvPr id="69" name="TextBox 6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0" name="TextBox 6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8" name="TextBox 6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71" name="Group 258"/>
          <p:cNvGrpSpPr/>
          <p:nvPr/>
        </p:nvGrpSpPr>
        <p:grpSpPr>
          <a:xfrm>
            <a:off x="2520460" y="4281268"/>
            <a:ext cx="838200" cy="877908"/>
            <a:chOff x="5181600" y="1199346"/>
            <a:chExt cx="838200" cy="877908"/>
          </a:xfrm>
        </p:grpSpPr>
        <p:grpSp>
          <p:nvGrpSpPr>
            <p:cNvPr id="72" name="Group 22"/>
            <p:cNvGrpSpPr/>
            <p:nvPr/>
          </p:nvGrpSpPr>
          <p:grpSpPr>
            <a:xfrm>
              <a:off x="5181600" y="1255692"/>
              <a:ext cx="685800" cy="821562"/>
              <a:chOff x="2895600" y="1179492"/>
              <a:chExt cx="685800" cy="821562"/>
            </a:xfrm>
          </p:grpSpPr>
          <p:sp>
            <p:nvSpPr>
              <p:cNvPr id="74" name="TextBox 7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5" name="TextBox 7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3" name="TextBox 7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78" name="Rectangle 24"/>
          <p:cNvSpPr>
            <a:spLocks noChangeArrowheads="1"/>
          </p:cNvSpPr>
          <p:nvPr/>
        </p:nvSpPr>
        <p:spPr bwMode="auto">
          <a:xfrm>
            <a:off x="3810000"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1" name="Rectangle 24"/>
          <p:cNvSpPr>
            <a:spLocks noChangeArrowheads="1"/>
          </p:cNvSpPr>
          <p:nvPr/>
        </p:nvSpPr>
        <p:spPr bwMode="auto">
          <a:xfrm>
            <a:off x="3818106"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82" name="Group 233"/>
          <p:cNvGrpSpPr/>
          <p:nvPr/>
        </p:nvGrpSpPr>
        <p:grpSpPr>
          <a:xfrm>
            <a:off x="3733800" y="4281268"/>
            <a:ext cx="838200" cy="877908"/>
            <a:chOff x="5181600" y="1199346"/>
            <a:chExt cx="838200" cy="877908"/>
          </a:xfrm>
        </p:grpSpPr>
        <p:grpSp>
          <p:nvGrpSpPr>
            <p:cNvPr id="83" name="Group 22"/>
            <p:cNvGrpSpPr/>
            <p:nvPr/>
          </p:nvGrpSpPr>
          <p:grpSpPr>
            <a:xfrm>
              <a:off x="5181600" y="1255692"/>
              <a:ext cx="685800" cy="821562"/>
              <a:chOff x="2895600" y="1179492"/>
              <a:chExt cx="685800" cy="821562"/>
            </a:xfrm>
          </p:grpSpPr>
          <p:sp>
            <p:nvSpPr>
              <p:cNvPr id="85" name="TextBox 84"/>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6" name="TextBox 85"/>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84" name="TextBox 83"/>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87" name="Rectangle 24"/>
          <p:cNvSpPr>
            <a:spLocks noChangeArrowheads="1"/>
          </p:cNvSpPr>
          <p:nvPr/>
        </p:nvSpPr>
        <p:spPr bwMode="auto">
          <a:xfrm>
            <a:off x="4944894"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8" name="Rectangle 24"/>
          <p:cNvSpPr>
            <a:spLocks noChangeArrowheads="1"/>
          </p:cNvSpPr>
          <p:nvPr/>
        </p:nvSpPr>
        <p:spPr bwMode="auto">
          <a:xfrm>
            <a:off x="5363994"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9" name="Rectangle 24"/>
          <p:cNvSpPr>
            <a:spLocks noChangeArrowheads="1"/>
          </p:cNvSpPr>
          <p:nvPr/>
        </p:nvSpPr>
        <p:spPr bwMode="auto">
          <a:xfrm>
            <a:off x="5783094"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2" name="Rectangle 22"/>
          <p:cNvSpPr>
            <a:spLocks noChangeArrowheads="1"/>
          </p:cNvSpPr>
          <p:nvPr/>
        </p:nvSpPr>
        <p:spPr bwMode="auto">
          <a:xfrm>
            <a:off x="5789613" y="42672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3" name="Rectangle 23"/>
          <p:cNvSpPr>
            <a:spLocks noChangeArrowheads="1"/>
          </p:cNvSpPr>
          <p:nvPr/>
        </p:nvSpPr>
        <p:spPr bwMode="auto">
          <a:xfrm>
            <a:off x="5372100" y="42672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4" name="Rectangle 24"/>
          <p:cNvSpPr>
            <a:spLocks noChangeArrowheads="1"/>
          </p:cNvSpPr>
          <p:nvPr/>
        </p:nvSpPr>
        <p:spPr bwMode="auto">
          <a:xfrm>
            <a:off x="4953000" y="42672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5" name="Group 233"/>
          <p:cNvGrpSpPr/>
          <p:nvPr/>
        </p:nvGrpSpPr>
        <p:grpSpPr>
          <a:xfrm>
            <a:off x="4868694" y="4281268"/>
            <a:ext cx="838200" cy="877908"/>
            <a:chOff x="5181600" y="1199346"/>
            <a:chExt cx="838200" cy="877908"/>
          </a:xfrm>
        </p:grpSpPr>
        <p:grpSp>
          <p:nvGrpSpPr>
            <p:cNvPr id="96" name="Group 22"/>
            <p:cNvGrpSpPr/>
            <p:nvPr/>
          </p:nvGrpSpPr>
          <p:grpSpPr>
            <a:xfrm>
              <a:off x="5181600" y="1255692"/>
              <a:ext cx="685800" cy="821562"/>
              <a:chOff x="2895600" y="1179492"/>
              <a:chExt cx="685800" cy="821562"/>
            </a:xfrm>
          </p:grpSpPr>
          <p:sp>
            <p:nvSpPr>
              <p:cNvPr id="98" name="TextBox 97"/>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99" name="TextBox 9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97" name="TextBox 96"/>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00" name="Group 253"/>
          <p:cNvGrpSpPr/>
          <p:nvPr/>
        </p:nvGrpSpPr>
        <p:grpSpPr>
          <a:xfrm>
            <a:off x="5740890" y="4287128"/>
            <a:ext cx="838200" cy="877908"/>
            <a:chOff x="5181600" y="1199346"/>
            <a:chExt cx="838200" cy="877908"/>
          </a:xfrm>
        </p:grpSpPr>
        <p:grpSp>
          <p:nvGrpSpPr>
            <p:cNvPr id="101" name="Group 100"/>
            <p:cNvGrpSpPr/>
            <p:nvPr/>
          </p:nvGrpSpPr>
          <p:grpSpPr>
            <a:xfrm>
              <a:off x="5181600" y="1255692"/>
              <a:ext cx="685800" cy="821562"/>
              <a:chOff x="2895600" y="1179492"/>
              <a:chExt cx="685800" cy="821562"/>
            </a:xfrm>
          </p:grpSpPr>
          <p:sp>
            <p:nvSpPr>
              <p:cNvPr id="103" name="TextBox 102"/>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04" name="TextBox 103"/>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02" name="TextBox 101"/>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05" name="Group 258"/>
          <p:cNvGrpSpPr/>
          <p:nvPr/>
        </p:nvGrpSpPr>
        <p:grpSpPr>
          <a:xfrm>
            <a:off x="5331754" y="4281268"/>
            <a:ext cx="838200" cy="877908"/>
            <a:chOff x="5181600" y="1199346"/>
            <a:chExt cx="838200" cy="877908"/>
          </a:xfrm>
        </p:grpSpPr>
        <p:grpSp>
          <p:nvGrpSpPr>
            <p:cNvPr id="106" name="Group 22"/>
            <p:cNvGrpSpPr/>
            <p:nvPr/>
          </p:nvGrpSpPr>
          <p:grpSpPr>
            <a:xfrm>
              <a:off x="5181600" y="1255692"/>
              <a:ext cx="685800" cy="821562"/>
              <a:chOff x="2895600" y="1179492"/>
              <a:chExt cx="685800" cy="821562"/>
            </a:xfrm>
          </p:grpSpPr>
          <p:sp>
            <p:nvSpPr>
              <p:cNvPr id="108" name="TextBox 107"/>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09" name="TextBox 10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07" name="TextBox 106"/>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13"/>
                                        </p:tgtEl>
                                      </p:cBhvr>
                                    </p:animEffect>
                                    <p:set>
                                      <p:cBhvr>
                                        <p:cTn id="11" dur="1" fill="hold">
                                          <p:stCondLst>
                                            <p:cond delay="499"/>
                                          </p:stCondLst>
                                        </p:cTn>
                                        <p:tgtEl>
                                          <p:spTgt spid="13"/>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29" name="TextBox 28"/>
          <p:cNvSpPr txBox="1"/>
          <p:nvPr/>
        </p:nvSpPr>
        <p:spPr>
          <a:xfrm>
            <a:off x="2743200" y="4901625"/>
            <a:ext cx="5715000" cy="584775"/>
          </a:xfrm>
          <a:prstGeom prst="rect">
            <a:avLst/>
          </a:prstGeom>
          <a:noFill/>
        </p:spPr>
        <p:txBody>
          <a:bodyPr wrap="square" rtlCol="0">
            <a:spAutoFit/>
          </a:bodyPr>
          <a:lstStyle/>
          <a:p>
            <a:r>
              <a:rPr lang="en-US" sz="3200" dirty="0" smtClean="0">
                <a:solidFill>
                  <a:srgbClr val="0070C0"/>
                </a:solidFill>
                <a:latin typeface="Verdana" pitchFamily="34" charset="0"/>
              </a:rPr>
              <a:t>8</a:t>
            </a:r>
            <a:r>
              <a:rPr lang="en-US" sz="3200" dirty="0" smtClean="0">
                <a:solidFill>
                  <a:srgbClr val="00B0F0"/>
                </a:solidFill>
                <a:latin typeface="Verdana" pitchFamily="34" charset="0"/>
              </a:rPr>
              <a:t> </a:t>
            </a:r>
            <a:r>
              <a:rPr lang="en-US" sz="3200" dirty="0" smtClean="0">
                <a:solidFill>
                  <a:srgbClr val="CE0299"/>
                </a:solidFill>
                <a:latin typeface="Verdana" pitchFamily="34" charset="0"/>
              </a:rPr>
              <a:t>pink </a:t>
            </a:r>
            <a:r>
              <a:rPr lang="en-US" sz="3200" dirty="0" smtClean="0">
                <a:solidFill>
                  <a:srgbClr val="0070C0"/>
                </a:solidFill>
                <a:latin typeface="Verdana" pitchFamily="34" charset="0"/>
              </a:rPr>
              <a:t>or</a:t>
            </a:r>
            <a:r>
              <a:rPr lang="en-US" sz="3200" dirty="0" smtClean="0">
                <a:solidFill>
                  <a:srgbClr val="00B0F0"/>
                </a:solidFill>
                <a:latin typeface="Verdana" pitchFamily="34" charset="0"/>
              </a:rPr>
              <a:t>  </a:t>
            </a:r>
            <a:endParaRPr lang="en-US" sz="3200" dirty="0">
              <a:solidFill>
                <a:srgbClr val="00B0F0"/>
              </a:solidFill>
              <a:latin typeface="Verdana" pitchFamily="34" charset="0"/>
            </a:endParaRPr>
          </a:p>
        </p:txBody>
      </p:sp>
      <p:graphicFrame>
        <p:nvGraphicFramePr>
          <p:cNvPr id="31" name="Object 30"/>
          <p:cNvGraphicFramePr>
            <a:graphicFrameLocks noChangeAspect="1"/>
          </p:cNvGraphicFramePr>
          <p:nvPr/>
        </p:nvGraphicFramePr>
        <p:xfrm>
          <a:off x="4768850" y="4743450"/>
          <a:ext cx="488950" cy="947738"/>
        </p:xfrm>
        <a:graphic>
          <a:graphicData uri="http://schemas.openxmlformats.org/presentationml/2006/ole">
            <mc:AlternateContent xmlns:mc="http://schemas.openxmlformats.org/markup-compatibility/2006">
              <mc:Choice xmlns:v="urn:schemas-microsoft-com:vml" Requires="v">
                <p:oleObj spid="_x0000_s60434" name="Equation" r:id="rId3" imgW="203112" imgH="393529" progId="Equation.DSMT4">
                  <p:embed/>
                </p:oleObj>
              </mc:Choice>
              <mc:Fallback>
                <p:oleObj name="Equation" r:id="rId3" imgW="203112" imgH="393529"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8850" y="4743450"/>
                        <a:ext cx="4889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nvGraphicFramePr>
        <p:xfrm>
          <a:off x="3336925" y="4743450"/>
          <a:ext cx="1498600" cy="947738"/>
        </p:xfrm>
        <a:graphic>
          <a:graphicData uri="http://schemas.openxmlformats.org/presentationml/2006/ole">
            <mc:AlternateContent xmlns:mc="http://schemas.openxmlformats.org/markup-compatibility/2006">
              <mc:Choice xmlns:v="urn:schemas-microsoft-com:vml" Requires="v">
                <p:oleObj spid="_x0000_s60435" name="Equation" r:id="rId5" imgW="622030" imgH="393529" progId="Equation.DSMT4">
                  <p:embed/>
                </p:oleObj>
              </mc:Choice>
              <mc:Fallback>
                <p:oleObj name="Equation" r:id="rId5" imgW="622030" imgH="393529" progId="Equation.DSMT4">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6925" y="474345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Rectangle 24"/>
          <p:cNvSpPr>
            <a:spLocks noChangeArrowheads="1"/>
          </p:cNvSpPr>
          <p:nvPr/>
        </p:nvSpPr>
        <p:spPr bwMode="auto">
          <a:xfrm>
            <a:off x="21336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4" name="Rectangle 24"/>
          <p:cNvSpPr>
            <a:spLocks noChangeArrowheads="1"/>
          </p:cNvSpPr>
          <p:nvPr/>
        </p:nvSpPr>
        <p:spPr bwMode="auto">
          <a:xfrm>
            <a:off x="25527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5" name="Rectangle 24"/>
          <p:cNvSpPr>
            <a:spLocks noChangeArrowheads="1"/>
          </p:cNvSpPr>
          <p:nvPr/>
        </p:nvSpPr>
        <p:spPr bwMode="auto">
          <a:xfrm>
            <a:off x="29718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6" name="Rectangle 24"/>
          <p:cNvSpPr>
            <a:spLocks noChangeArrowheads="1"/>
          </p:cNvSpPr>
          <p:nvPr/>
        </p:nvSpPr>
        <p:spPr bwMode="auto">
          <a:xfrm>
            <a:off x="33909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7" name="Rectangle 21"/>
          <p:cNvSpPr>
            <a:spLocks noChangeArrowheads="1"/>
          </p:cNvSpPr>
          <p:nvPr/>
        </p:nvSpPr>
        <p:spPr bwMode="auto">
          <a:xfrm>
            <a:off x="33990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8" name="Rectangle 22"/>
          <p:cNvSpPr>
            <a:spLocks noChangeArrowheads="1"/>
          </p:cNvSpPr>
          <p:nvPr/>
        </p:nvSpPr>
        <p:spPr bwMode="auto">
          <a:xfrm>
            <a:off x="2978319" y="3810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9" name="Rectangle 23"/>
          <p:cNvSpPr>
            <a:spLocks noChangeArrowheads="1"/>
          </p:cNvSpPr>
          <p:nvPr/>
        </p:nvSpPr>
        <p:spPr bwMode="auto">
          <a:xfrm>
            <a:off x="2560806" y="3810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60" name="Rectangle 24"/>
          <p:cNvSpPr>
            <a:spLocks noChangeArrowheads="1"/>
          </p:cNvSpPr>
          <p:nvPr/>
        </p:nvSpPr>
        <p:spPr bwMode="auto">
          <a:xfrm>
            <a:off x="21417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61" name="Group 233"/>
          <p:cNvGrpSpPr/>
          <p:nvPr/>
        </p:nvGrpSpPr>
        <p:grpSpPr>
          <a:xfrm>
            <a:off x="2057400" y="3824068"/>
            <a:ext cx="838200" cy="877908"/>
            <a:chOff x="5181600" y="1199346"/>
            <a:chExt cx="838200" cy="877908"/>
          </a:xfrm>
        </p:grpSpPr>
        <p:grpSp>
          <p:nvGrpSpPr>
            <p:cNvPr id="62" name="Group 22"/>
            <p:cNvGrpSpPr/>
            <p:nvPr/>
          </p:nvGrpSpPr>
          <p:grpSpPr>
            <a:xfrm>
              <a:off x="5181600" y="1255692"/>
              <a:ext cx="685800" cy="821562"/>
              <a:chOff x="2895600" y="1179492"/>
              <a:chExt cx="685800" cy="821562"/>
            </a:xfrm>
          </p:grpSpPr>
          <p:sp>
            <p:nvSpPr>
              <p:cNvPr id="64" name="TextBox 6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65" name="TextBox 6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3" name="TextBox 6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66" name="Group 243"/>
          <p:cNvGrpSpPr/>
          <p:nvPr/>
        </p:nvGrpSpPr>
        <p:grpSpPr>
          <a:xfrm>
            <a:off x="3332872" y="3824068"/>
            <a:ext cx="838200" cy="877908"/>
            <a:chOff x="5181600" y="1199346"/>
            <a:chExt cx="838200" cy="877908"/>
          </a:xfrm>
        </p:grpSpPr>
        <p:grpSp>
          <p:nvGrpSpPr>
            <p:cNvPr id="67" name="Group 22"/>
            <p:cNvGrpSpPr/>
            <p:nvPr/>
          </p:nvGrpSpPr>
          <p:grpSpPr>
            <a:xfrm>
              <a:off x="5181600" y="1255692"/>
              <a:ext cx="685800" cy="821562"/>
              <a:chOff x="2895600" y="1179492"/>
              <a:chExt cx="685800" cy="821562"/>
            </a:xfrm>
          </p:grpSpPr>
          <p:sp>
            <p:nvSpPr>
              <p:cNvPr id="69" name="TextBox 6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0" name="TextBox 6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8" name="TextBox 6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71" name="Group 253"/>
          <p:cNvGrpSpPr/>
          <p:nvPr/>
        </p:nvGrpSpPr>
        <p:grpSpPr>
          <a:xfrm>
            <a:off x="2929596" y="3829928"/>
            <a:ext cx="838200" cy="877908"/>
            <a:chOff x="5181600" y="1199346"/>
            <a:chExt cx="838200" cy="877908"/>
          </a:xfrm>
        </p:grpSpPr>
        <p:grpSp>
          <p:nvGrpSpPr>
            <p:cNvPr id="72" name="Group 66"/>
            <p:cNvGrpSpPr/>
            <p:nvPr/>
          </p:nvGrpSpPr>
          <p:grpSpPr>
            <a:xfrm>
              <a:off x="5181600" y="1255692"/>
              <a:ext cx="685800" cy="821562"/>
              <a:chOff x="2895600" y="1179492"/>
              <a:chExt cx="685800" cy="821562"/>
            </a:xfrm>
          </p:grpSpPr>
          <p:sp>
            <p:nvSpPr>
              <p:cNvPr id="74" name="TextBox 7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5" name="TextBox 7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3" name="TextBox 7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76" name="Group 258"/>
          <p:cNvGrpSpPr/>
          <p:nvPr/>
        </p:nvGrpSpPr>
        <p:grpSpPr>
          <a:xfrm>
            <a:off x="2520460" y="3824068"/>
            <a:ext cx="838200" cy="877908"/>
            <a:chOff x="5181600" y="1199346"/>
            <a:chExt cx="838200" cy="877908"/>
          </a:xfrm>
        </p:grpSpPr>
        <p:grpSp>
          <p:nvGrpSpPr>
            <p:cNvPr id="77" name="Group 22"/>
            <p:cNvGrpSpPr/>
            <p:nvPr/>
          </p:nvGrpSpPr>
          <p:grpSpPr>
            <a:xfrm>
              <a:off x="5181600" y="1255692"/>
              <a:ext cx="685800" cy="821562"/>
              <a:chOff x="2895600" y="1179492"/>
              <a:chExt cx="685800" cy="821562"/>
            </a:xfrm>
          </p:grpSpPr>
          <p:sp>
            <p:nvSpPr>
              <p:cNvPr id="79" name="TextBox 7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0" name="TextBox 7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8" name="TextBox 7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81" name="Rectangle 24"/>
          <p:cNvSpPr>
            <a:spLocks noChangeArrowheads="1"/>
          </p:cNvSpPr>
          <p:nvPr/>
        </p:nvSpPr>
        <p:spPr bwMode="auto">
          <a:xfrm>
            <a:off x="38100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2" name="Rectangle 24"/>
          <p:cNvSpPr>
            <a:spLocks noChangeArrowheads="1"/>
          </p:cNvSpPr>
          <p:nvPr/>
        </p:nvSpPr>
        <p:spPr bwMode="auto">
          <a:xfrm>
            <a:off x="38181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83" name="Group 233"/>
          <p:cNvGrpSpPr/>
          <p:nvPr/>
        </p:nvGrpSpPr>
        <p:grpSpPr>
          <a:xfrm>
            <a:off x="3733800" y="3824068"/>
            <a:ext cx="838200" cy="877908"/>
            <a:chOff x="5181600" y="1199346"/>
            <a:chExt cx="838200" cy="877908"/>
          </a:xfrm>
        </p:grpSpPr>
        <p:grpSp>
          <p:nvGrpSpPr>
            <p:cNvPr id="84" name="Group 22"/>
            <p:cNvGrpSpPr/>
            <p:nvPr/>
          </p:nvGrpSpPr>
          <p:grpSpPr>
            <a:xfrm>
              <a:off x="5181600" y="1255692"/>
              <a:ext cx="685800" cy="821562"/>
              <a:chOff x="2895600" y="1179492"/>
              <a:chExt cx="685800" cy="821562"/>
            </a:xfrm>
          </p:grpSpPr>
          <p:sp>
            <p:nvSpPr>
              <p:cNvPr id="86" name="TextBox 85"/>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7" name="TextBox 86"/>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85" name="TextBox 84"/>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88" name="Rectangle 24"/>
          <p:cNvSpPr>
            <a:spLocks noChangeArrowheads="1"/>
          </p:cNvSpPr>
          <p:nvPr/>
        </p:nvSpPr>
        <p:spPr bwMode="auto">
          <a:xfrm>
            <a:off x="49448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9" name="Rectangle 24"/>
          <p:cNvSpPr>
            <a:spLocks noChangeArrowheads="1"/>
          </p:cNvSpPr>
          <p:nvPr/>
        </p:nvSpPr>
        <p:spPr bwMode="auto">
          <a:xfrm>
            <a:off x="53639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0" name="Rectangle 24"/>
          <p:cNvSpPr>
            <a:spLocks noChangeArrowheads="1"/>
          </p:cNvSpPr>
          <p:nvPr/>
        </p:nvSpPr>
        <p:spPr bwMode="auto">
          <a:xfrm>
            <a:off x="57830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1" name="Rectangle 22"/>
          <p:cNvSpPr>
            <a:spLocks noChangeArrowheads="1"/>
          </p:cNvSpPr>
          <p:nvPr/>
        </p:nvSpPr>
        <p:spPr bwMode="auto">
          <a:xfrm>
            <a:off x="5789613" y="3810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2" name="Rectangle 23"/>
          <p:cNvSpPr>
            <a:spLocks noChangeArrowheads="1"/>
          </p:cNvSpPr>
          <p:nvPr/>
        </p:nvSpPr>
        <p:spPr bwMode="auto">
          <a:xfrm>
            <a:off x="5372100" y="3810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3" name="Rectangle 24"/>
          <p:cNvSpPr>
            <a:spLocks noChangeArrowheads="1"/>
          </p:cNvSpPr>
          <p:nvPr/>
        </p:nvSpPr>
        <p:spPr bwMode="auto">
          <a:xfrm>
            <a:off x="49530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4" name="Group 233"/>
          <p:cNvGrpSpPr/>
          <p:nvPr/>
        </p:nvGrpSpPr>
        <p:grpSpPr>
          <a:xfrm>
            <a:off x="4868694" y="3824068"/>
            <a:ext cx="838200" cy="877908"/>
            <a:chOff x="5181600" y="1199346"/>
            <a:chExt cx="838200" cy="877908"/>
          </a:xfrm>
        </p:grpSpPr>
        <p:grpSp>
          <p:nvGrpSpPr>
            <p:cNvPr id="95" name="Group 22"/>
            <p:cNvGrpSpPr/>
            <p:nvPr/>
          </p:nvGrpSpPr>
          <p:grpSpPr>
            <a:xfrm>
              <a:off x="5181600" y="1255692"/>
              <a:ext cx="685800" cy="821562"/>
              <a:chOff x="2895600" y="1179492"/>
              <a:chExt cx="685800" cy="821562"/>
            </a:xfrm>
          </p:grpSpPr>
          <p:sp>
            <p:nvSpPr>
              <p:cNvPr id="97" name="TextBox 96"/>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98" name="TextBox 97"/>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96" name="TextBox 95"/>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99" name="Group 253"/>
          <p:cNvGrpSpPr/>
          <p:nvPr/>
        </p:nvGrpSpPr>
        <p:grpSpPr>
          <a:xfrm>
            <a:off x="5740890" y="3829928"/>
            <a:ext cx="838200" cy="877908"/>
            <a:chOff x="5181600" y="1199346"/>
            <a:chExt cx="838200" cy="877908"/>
          </a:xfrm>
        </p:grpSpPr>
        <p:grpSp>
          <p:nvGrpSpPr>
            <p:cNvPr id="100" name="Group 100"/>
            <p:cNvGrpSpPr/>
            <p:nvPr/>
          </p:nvGrpSpPr>
          <p:grpSpPr>
            <a:xfrm>
              <a:off x="5181600" y="1255692"/>
              <a:ext cx="685800" cy="821562"/>
              <a:chOff x="2895600" y="1179492"/>
              <a:chExt cx="685800" cy="821562"/>
            </a:xfrm>
          </p:grpSpPr>
          <p:sp>
            <p:nvSpPr>
              <p:cNvPr id="102" name="TextBox 101"/>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03" name="TextBox 102"/>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01" name="TextBox 100"/>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04" name="Group 258"/>
          <p:cNvGrpSpPr/>
          <p:nvPr/>
        </p:nvGrpSpPr>
        <p:grpSpPr>
          <a:xfrm>
            <a:off x="5331754" y="3824068"/>
            <a:ext cx="838200" cy="877908"/>
            <a:chOff x="5181600" y="1199346"/>
            <a:chExt cx="838200" cy="877908"/>
          </a:xfrm>
        </p:grpSpPr>
        <p:grpSp>
          <p:nvGrpSpPr>
            <p:cNvPr id="105" name="Group 22"/>
            <p:cNvGrpSpPr/>
            <p:nvPr/>
          </p:nvGrpSpPr>
          <p:grpSpPr>
            <a:xfrm>
              <a:off x="5181600" y="1255692"/>
              <a:ext cx="685800" cy="821562"/>
              <a:chOff x="2895600" y="1179492"/>
              <a:chExt cx="685800" cy="821562"/>
            </a:xfrm>
          </p:grpSpPr>
          <p:sp>
            <p:nvSpPr>
              <p:cNvPr id="107" name="TextBox 106"/>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08" name="TextBox 107"/>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06" name="TextBox 105"/>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aphicFrame>
        <p:nvGraphicFramePr>
          <p:cNvPr id="60421" name="Object 1"/>
          <p:cNvGraphicFramePr>
            <a:graphicFrameLocks noChangeAspect="1"/>
          </p:cNvGraphicFramePr>
          <p:nvPr/>
        </p:nvGraphicFramePr>
        <p:xfrm>
          <a:off x="3124200" y="1219200"/>
          <a:ext cx="1498600" cy="947738"/>
        </p:xfrm>
        <a:graphic>
          <a:graphicData uri="http://schemas.openxmlformats.org/presentationml/2006/ole">
            <mc:AlternateContent xmlns:mc="http://schemas.openxmlformats.org/markup-compatibility/2006">
              <mc:Choice xmlns:v="urn:schemas-microsoft-com:vml" Requires="v">
                <p:oleObj spid="_x0000_s60436" name="Equation" r:id="rId7" imgW="622030" imgH="393529" progId="Equation.DSMT4">
                  <p:embed/>
                </p:oleObj>
              </mc:Choice>
              <mc:Fallback>
                <p:oleObj name="Equation" r:id="rId7" imgW="622030" imgH="393529" progId="Equation.DSMT4">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075 0 " pathEditMode="relative" ptsTypes="AA">
                                      <p:cBhvr>
                                        <p:cTn id="6" dur="2000" fill="hold"/>
                                        <p:tgtEl>
                                          <p:spTgt spid="88"/>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075 0 " pathEditMode="relative" ptsTypes="AA">
                                      <p:cBhvr>
                                        <p:cTn id="8" dur="2000" fill="hold"/>
                                        <p:tgtEl>
                                          <p:spTgt spid="89"/>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075 0 " pathEditMode="relative" ptsTypes="AA">
                                      <p:cBhvr>
                                        <p:cTn id="10" dur="2000" fill="hold"/>
                                        <p:tgtEl>
                                          <p:spTgt spid="90"/>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075 0 " pathEditMode="relative" ptsTypes="AA">
                                      <p:cBhvr>
                                        <p:cTn id="12" dur="2000" fill="hold"/>
                                        <p:tgtEl>
                                          <p:spTgt spid="91"/>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075 0 " pathEditMode="relative" ptsTypes="AA">
                                      <p:cBhvr>
                                        <p:cTn id="14" dur="2000" fill="hold"/>
                                        <p:tgtEl>
                                          <p:spTgt spid="92"/>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075 0 " pathEditMode="relative" ptsTypes="AA">
                                      <p:cBhvr>
                                        <p:cTn id="16" dur="2000" fill="hold"/>
                                        <p:tgtEl>
                                          <p:spTgt spid="93"/>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 0 L -0.075 0 " pathEditMode="relative" ptsTypes="AA">
                                      <p:cBhvr>
                                        <p:cTn id="18" dur="2000" fill="hold"/>
                                        <p:tgtEl>
                                          <p:spTgt spid="94"/>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075 0 " pathEditMode="relative" ptsTypes="AA">
                                      <p:cBhvr>
                                        <p:cTn id="20" dur="2000" fill="hold"/>
                                        <p:tgtEl>
                                          <p:spTgt spid="99"/>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 0 L -0.075 0 " pathEditMode="relative" ptsTypes="AA">
                                      <p:cBhvr>
                                        <p:cTn id="22" dur="2000" fill="hold"/>
                                        <p:tgtEl>
                                          <p:spTgt spid="104"/>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1" nodeType="clickEffect">
                                  <p:stCondLst>
                                    <p:cond delay="0"/>
                                  </p:stCondLst>
                                  <p:childTnLst>
                                    <p:animEffect transition="out" filter="blinds(horizontal)">
                                      <p:cBhvr>
                                        <p:cTn id="34" dur="500"/>
                                        <p:tgtEl>
                                          <p:spTgt spid="29"/>
                                        </p:tgtEl>
                                      </p:cBhvr>
                                    </p:animEffect>
                                    <p:set>
                                      <p:cBhvr>
                                        <p:cTn id="35" dur="1" fill="hold">
                                          <p:stCondLst>
                                            <p:cond delay="499"/>
                                          </p:stCondLst>
                                        </p:cTn>
                                        <p:tgtEl>
                                          <p:spTgt spid="29"/>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88" grpId="0" animBg="1"/>
      <p:bldP spid="89" grpId="0" animBg="1"/>
      <p:bldP spid="90" grpId="0" animBg="1"/>
      <p:bldP spid="91" grpId="0" animBg="1"/>
      <p:bldP spid="92" grpId="0" animBg="1"/>
      <p:bldP spid="9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33" name="Object 32"/>
          <p:cNvGraphicFramePr>
            <a:graphicFrameLocks noChangeAspect="1"/>
          </p:cNvGraphicFramePr>
          <p:nvPr/>
        </p:nvGraphicFramePr>
        <p:xfrm>
          <a:off x="3336925" y="4743450"/>
          <a:ext cx="1498600" cy="947738"/>
        </p:xfrm>
        <a:graphic>
          <a:graphicData uri="http://schemas.openxmlformats.org/presentationml/2006/ole">
            <mc:AlternateContent xmlns:mc="http://schemas.openxmlformats.org/markup-compatibility/2006">
              <mc:Choice xmlns:v="urn:schemas-microsoft-com:vml" Requires="v">
                <p:oleObj spid="_x0000_s65554" name="Equation" r:id="rId3" imgW="622030" imgH="393529" progId="Equation.DSMT4">
                  <p:embed/>
                </p:oleObj>
              </mc:Choice>
              <mc:Fallback>
                <p:oleObj name="Equation" r:id="rId3" imgW="622030" imgH="393529"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6925" y="474345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Rectangle 24"/>
          <p:cNvSpPr>
            <a:spLocks noChangeArrowheads="1"/>
          </p:cNvSpPr>
          <p:nvPr/>
        </p:nvSpPr>
        <p:spPr bwMode="auto">
          <a:xfrm>
            <a:off x="21336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4" name="Rectangle 24"/>
          <p:cNvSpPr>
            <a:spLocks noChangeArrowheads="1"/>
          </p:cNvSpPr>
          <p:nvPr/>
        </p:nvSpPr>
        <p:spPr bwMode="auto">
          <a:xfrm>
            <a:off x="25527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5" name="Rectangle 24"/>
          <p:cNvSpPr>
            <a:spLocks noChangeArrowheads="1"/>
          </p:cNvSpPr>
          <p:nvPr/>
        </p:nvSpPr>
        <p:spPr bwMode="auto">
          <a:xfrm>
            <a:off x="29718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6" name="Rectangle 24"/>
          <p:cNvSpPr>
            <a:spLocks noChangeArrowheads="1"/>
          </p:cNvSpPr>
          <p:nvPr/>
        </p:nvSpPr>
        <p:spPr bwMode="auto">
          <a:xfrm>
            <a:off x="33909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7" name="Rectangle 21"/>
          <p:cNvSpPr>
            <a:spLocks noChangeArrowheads="1"/>
          </p:cNvSpPr>
          <p:nvPr/>
        </p:nvSpPr>
        <p:spPr bwMode="auto">
          <a:xfrm>
            <a:off x="33990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8" name="Rectangle 22"/>
          <p:cNvSpPr>
            <a:spLocks noChangeArrowheads="1"/>
          </p:cNvSpPr>
          <p:nvPr/>
        </p:nvSpPr>
        <p:spPr bwMode="auto">
          <a:xfrm>
            <a:off x="2978319" y="3810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9" name="Rectangle 23"/>
          <p:cNvSpPr>
            <a:spLocks noChangeArrowheads="1"/>
          </p:cNvSpPr>
          <p:nvPr/>
        </p:nvSpPr>
        <p:spPr bwMode="auto">
          <a:xfrm>
            <a:off x="2560806" y="3810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60" name="Rectangle 24"/>
          <p:cNvSpPr>
            <a:spLocks noChangeArrowheads="1"/>
          </p:cNvSpPr>
          <p:nvPr/>
        </p:nvSpPr>
        <p:spPr bwMode="auto">
          <a:xfrm>
            <a:off x="21417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4" name="Group 233"/>
          <p:cNvGrpSpPr/>
          <p:nvPr/>
        </p:nvGrpSpPr>
        <p:grpSpPr>
          <a:xfrm>
            <a:off x="2057400" y="3824068"/>
            <a:ext cx="838200" cy="877908"/>
            <a:chOff x="5181600" y="1199346"/>
            <a:chExt cx="838200" cy="877908"/>
          </a:xfrm>
        </p:grpSpPr>
        <p:grpSp>
          <p:nvGrpSpPr>
            <p:cNvPr id="5" name="Group 22"/>
            <p:cNvGrpSpPr/>
            <p:nvPr/>
          </p:nvGrpSpPr>
          <p:grpSpPr>
            <a:xfrm>
              <a:off x="5181600" y="1255692"/>
              <a:ext cx="685800" cy="821562"/>
              <a:chOff x="2895600" y="1179492"/>
              <a:chExt cx="685800" cy="821562"/>
            </a:xfrm>
          </p:grpSpPr>
          <p:sp>
            <p:nvSpPr>
              <p:cNvPr id="64" name="TextBox 6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65" name="TextBox 6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3" name="TextBox 6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6" name="Group 243"/>
          <p:cNvGrpSpPr/>
          <p:nvPr/>
        </p:nvGrpSpPr>
        <p:grpSpPr>
          <a:xfrm>
            <a:off x="3332872" y="3824068"/>
            <a:ext cx="838200" cy="877908"/>
            <a:chOff x="5181600" y="1199346"/>
            <a:chExt cx="838200" cy="877908"/>
          </a:xfrm>
        </p:grpSpPr>
        <p:grpSp>
          <p:nvGrpSpPr>
            <p:cNvPr id="7" name="Group 22"/>
            <p:cNvGrpSpPr/>
            <p:nvPr/>
          </p:nvGrpSpPr>
          <p:grpSpPr>
            <a:xfrm>
              <a:off x="5181600" y="1255692"/>
              <a:ext cx="685800" cy="821562"/>
              <a:chOff x="2895600" y="1179492"/>
              <a:chExt cx="685800" cy="821562"/>
            </a:xfrm>
          </p:grpSpPr>
          <p:sp>
            <p:nvSpPr>
              <p:cNvPr id="69" name="TextBox 6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0" name="TextBox 6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8" name="TextBox 6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8" name="Group 253"/>
          <p:cNvGrpSpPr/>
          <p:nvPr/>
        </p:nvGrpSpPr>
        <p:grpSpPr>
          <a:xfrm>
            <a:off x="2929596" y="3829928"/>
            <a:ext cx="838200" cy="877908"/>
            <a:chOff x="5181600" y="1199346"/>
            <a:chExt cx="838200" cy="877908"/>
          </a:xfrm>
        </p:grpSpPr>
        <p:grpSp>
          <p:nvGrpSpPr>
            <p:cNvPr id="9" name="Group 66"/>
            <p:cNvGrpSpPr/>
            <p:nvPr/>
          </p:nvGrpSpPr>
          <p:grpSpPr>
            <a:xfrm>
              <a:off x="5181600" y="1255692"/>
              <a:ext cx="685800" cy="821562"/>
              <a:chOff x="2895600" y="1179492"/>
              <a:chExt cx="685800" cy="821562"/>
            </a:xfrm>
          </p:grpSpPr>
          <p:sp>
            <p:nvSpPr>
              <p:cNvPr id="74" name="TextBox 7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5" name="TextBox 7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3" name="TextBox 7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0" name="Group 258"/>
          <p:cNvGrpSpPr/>
          <p:nvPr/>
        </p:nvGrpSpPr>
        <p:grpSpPr>
          <a:xfrm>
            <a:off x="2520460" y="3824068"/>
            <a:ext cx="838200" cy="877908"/>
            <a:chOff x="5181600" y="1199346"/>
            <a:chExt cx="838200" cy="877908"/>
          </a:xfrm>
        </p:grpSpPr>
        <p:grpSp>
          <p:nvGrpSpPr>
            <p:cNvPr id="11" name="Group 22"/>
            <p:cNvGrpSpPr/>
            <p:nvPr/>
          </p:nvGrpSpPr>
          <p:grpSpPr>
            <a:xfrm>
              <a:off x="5181600" y="1255692"/>
              <a:ext cx="685800" cy="821562"/>
              <a:chOff x="2895600" y="1179492"/>
              <a:chExt cx="685800" cy="821562"/>
            </a:xfrm>
          </p:grpSpPr>
          <p:sp>
            <p:nvSpPr>
              <p:cNvPr id="79" name="TextBox 7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0" name="TextBox 7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8" name="TextBox 7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81" name="Rectangle 24"/>
          <p:cNvSpPr>
            <a:spLocks noChangeArrowheads="1"/>
          </p:cNvSpPr>
          <p:nvPr/>
        </p:nvSpPr>
        <p:spPr bwMode="auto">
          <a:xfrm>
            <a:off x="38100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2" name="Rectangle 24"/>
          <p:cNvSpPr>
            <a:spLocks noChangeArrowheads="1"/>
          </p:cNvSpPr>
          <p:nvPr/>
        </p:nvSpPr>
        <p:spPr bwMode="auto">
          <a:xfrm>
            <a:off x="38181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2" name="Group 233"/>
          <p:cNvGrpSpPr/>
          <p:nvPr/>
        </p:nvGrpSpPr>
        <p:grpSpPr>
          <a:xfrm>
            <a:off x="3733800" y="3824068"/>
            <a:ext cx="838200" cy="877908"/>
            <a:chOff x="5181600" y="1199346"/>
            <a:chExt cx="838200" cy="877908"/>
          </a:xfrm>
        </p:grpSpPr>
        <p:grpSp>
          <p:nvGrpSpPr>
            <p:cNvPr id="13" name="Group 22"/>
            <p:cNvGrpSpPr/>
            <p:nvPr/>
          </p:nvGrpSpPr>
          <p:grpSpPr>
            <a:xfrm>
              <a:off x="5181600" y="1255692"/>
              <a:ext cx="685800" cy="821562"/>
              <a:chOff x="2895600" y="1179492"/>
              <a:chExt cx="685800" cy="821562"/>
            </a:xfrm>
          </p:grpSpPr>
          <p:sp>
            <p:nvSpPr>
              <p:cNvPr id="86" name="TextBox 85"/>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7" name="TextBox 86"/>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85" name="TextBox 84"/>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aphicFrame>
        <p:nvGraphicFramePr>
          <p:cNvPr id="60421" name="Object 1"/>
          <p:cNvGraphicFramePr>
            <a:graphicFrameLocks noChangeAspect="1"/>
          </p:cNvGraphicFramePr>
          <p:nvPr/>
        </p:nvGraphicFramePr>
        <p:xfrm>
          <a:off x="3124200" y="1219200"/>
          <a:ext cx="1498600" cy="947738"/>
        </p:xfrm>
        <a:graphic>
          <a:graphicData uri="http://schemas.openxmlformats.org/presentationml/2006/ole">
            <mc:AlternateContent xmlns:mc="http://schemas.openxmlformats.org/markup-compatibility/2006">
              <mc:Choice xmlns:v="urn:schemas-microsoft-com:vml" Requires="v">
                <p:oleObj spid="_x0000_s65555" name="Equation" r:id="rId5" imgW="622030" imgH="393529" progId="Equation.DSMT4">
                  <p:embed/>
                </p:oleObj>
              </mc:Choice>
              <mc:Fallback>
                <p:oleObj name="Equation" r:id="rId5" imgW="622030" imgH="393529" progId="Equation.DSMT4">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 name="Rectangle 24"/>
          <p:cNvSpPr>
            <a:spLocks noChangeArrowheads="1"/>
          </p:cNvSpPr>
          <p:nvPr/>
        </p:nvSpPr>
        <p:spPr bwMode="auto">
          <a:xfrm>
            <a:off x="42590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2" name="Rectangle 24"/>
          <p:cNvSpPr>
            <a:spLocks noChangeArrowheads="1"/>
          </p:cNvSpPr>
          <p:nvPr/>
        </p:nvSpPr>
        <p:spPr bwMode="auto">
          <a:xfrm>
            <a:off x="46781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6" name="Rectangle 24"/>
          <p:cNvSpPr>
            <a:spLocks noChangeArrowheads="1"/>
          </p:cNvSpPr>
          <p:nvPr/>
        </p:nvSpPr>
        <p:spPr bwMode="auto">
          <a:xfrm>
            <a:off x="50972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4" name="Rectangle 22"/>
          <p:cNvSpPr>
            <a:spLocks noChangeArrowheads="1"/>
          </p:cNvSpPr>
          <p:nvPr/>
        </p:nvSpPr>
        <p:spPr bwMode="auto">
          <a:xfrm>
            <a:off x="5103813" y="3810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4" name="Rectangle 23"/>
          <p:cNvSpPr>
            <a:spLocks noChangeArrowheads="1"/>
          </p:cNvSpPr>
          <p:nvPr/>
        </p:nvSpPr>
        <p:spPr bwMode="auto">
          <a:xfrm>
            <a:off x="4686300" y="3810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5" name="Rectangle 24"/>
          <p:cNvSpPr>
            <a:spLocks noChangeArrowheads="1"/>
          </p:cNvSpPr>
          <p:nvPr/>
        </p:nvSpPr>
        <p:spPr bwMode="auto">
          <a:xfrm>
            <a:off x="42672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9" name="Group 233"/>
          <p:cNvGrpSpPr/>
          <p:nvPr/>
        </p:nvGrpSpPr>
        <p:grpSpPr>
          <a:xfrm>
            <a:off x="4182894" y="3824068"/>
            <a:ext cx="838200" cy="877908"/>
            <a:chOff x="5181600" y="1199346"/>
            <a:chExt cx="838200" cy="877908"/>
          </a:xfrm>
        </p:grpSpPr>
        <p:grpSp>
          <p:nvGrpSpPr>
            <p:cNvPr id="100" name="Group 22"/>
            <p:cNvGrpSpPr/>
            <p:nvPr/>
          </p:nvGrpSpPr>
          <p:grpSpPr>
            <a:xfrm>
              <a:off x="5181600" y="1255692"/>
              <a:ext cx="685800" cy="821562"/>
              <a:chOff x="2895600" y="1179492"/>
              <a:chExt cx="685800" cy="821562"/>
            </a:xfrm>
          </p:grpSpPr>
          <p:sp>
            <p:nvSpPr>
              <p:cNvPr id="105" name="TextBox 104"/>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09" name="TextBox 10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04" name="TextBox 103"/>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10" name="Group 253"/>
          <p:cNvGrpSpPr/>
          <p:nvPr/>
        </p:nvGrpSpPr>
        <p:grpSpPr>
          <a:xfrm>
            <a:off x="5055090" y="3829928"/>
            <a:ext cx="838200" cy="877908"/>
            <a:chOff x="5181600" y="1199346"/>
            <a:chExt cx="838200" cy="877908"/>
          </a:xfrm>
        </p:grpSpPr>
        <p:grpSp>
          <p:nvGrpSpPr>
            <p:cNvPr id="111" name="Group 66"/>
            <p:cNvGrpSpPr/>
            <p:nvPr/>
          </p:nvGrpSpPr>
          <p:grpSpPr>
            <a:xfrm>
              <a:off x="5181600" y="1255692"/>
              <a:ext cx="685800" cy="821562"/>
              <a:chOff x="2895600" y="1179492"/>
              <a:chExt cx="685800" cy="821562"/>
            </a:xfrm>
          </p:grpSpPr>
          <p:sp>
            <p:nvSpPr>
              <p:cNvPr id="113" name="TextBox 112"/>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14" name="TextBox 113"/>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12" name="TextBox 111"/>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15" name="Group 258"/>
          <p:cNvGrpSpPr/>
          <p:nvPr/>
        </p:nvGrpSpPr>
        <p:grpSpPr>
          <a:xfrm>
            <a:off x="4645954" y="3824068"/>
            <a:ext cx="838200" cy="877908"/>
            <a:chOff x="5181600" y="1199346"/>
            <a:chExt cx="838200" cy="877908"/>
          </a:xfrm>
        </p:grpSpPr>
        <p:grpSp>
          <p:nvGrpSpPr>
            <p:cNvPr id="116" name="Group 22"/>
            <p:cNvGrpSpPr/>
            <p:nvPr/>
          </p:nvGrpSpPr>
          <p:grpSpPr>
            <a:xfrm>
              <a:off x="5181600" y="1255692"/>
              <a:ext cx="685800" cy="821562"/>
              <a:chOff x="2895600" y="1179492"/>
              <a:chExt cx="685800" cy="821562"/>
            </a:xfrm>
          </p:grpSpPr>
          <p:sp>
            <p:nvSpPr>
              <p:cNvPr id="118" name="TextBox 117"/>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19" name="TextBox 11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17" name="TextBox 116"/>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aphicFrame>
        <p:nvGraphicFramePr>
          <p:cNvPr id="65541" name="Object 5"/>
          <p:cNvGraphicFramePr>
            <a:graphicFrameLocks noChangeAspect="1"/>
          </p:cNvGraphicFramePr>
          <p:nvPr/>
        </p:nvGraphicFramePr>
        <p:xfrm>
          <a:off x="4754563" y="4743450"/>
          <a:ext cx="488950" cy="947738"/>
        </p:xfrm>
        <a:graphic>
          <a:graphicData uri="http://schemas.openxmlformats.org/presentationml/2006/ole">
            <mc:AlternateContent xmlns:mc="http://schemas.openxmlformats.org/markup-compatibility/2006">
              <mc:Choice xmlns:v="urn:schemas-microsoft-com:vml" Requires="v">
                <p:oleObj spid="_x0000_s65556" name="Equation" r:id="rId7" imgW="203112" imgH="393529" progId="Equation.DSMT4">
                  <p:embed/>
                </p:oleObj>
              </mc:Choice>
              <mc:Fallback>
                <p:oleObj name="Equation" r:id="rId7" imgW="203112" imgH="393529" progId="Equation.DSMT4">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4563" y="4743450"/>
                        <a:ext cx="4889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00017 0.00602 L -0.02014 -0.51572 " pathEditMode="relative" rAng="0" ptsTypes="AA">
                                      <p:cBhvr>
                                        <p:cTn id="6" dur="2000" fill="hold"/>
                                        <p:tgtEl>
                                          <p:spTgt spid="65541"/>
                                        </p:tgtEl>
                                        <p:attrNameLst>
                                          <p:attrName>ppt_x</p:attrName>
                                          <p:attrName>ppt_y</p:attrName>
                                        </p:attrNameLst>
                                      </p:cBhvr>
                                      <p:rCtr x="-1000" y="-26100"/>
                                    </p:animMotion>
                                  </p:childTnLst>
                                </p:cTn>
                              </p:par>
                              <p:par>
                                <p:cTn id="7" presetID="3" presetClass="exit" presetSubtype="10" fill="hold" nodeType="withEffect">
                                  <p:stCondLst>
                                    <p:cond delay="0"/>
                                  </p:stCondLst>
                                  <p:childTnLst>
                                    <p:animEffect transition="out" filter="blinds(horizontal)">
                                      <p:cBhvr>
                                        <p:cTn id="8" dur="500"/>
                                        <p:tgtEl>
                                          <p:spTgt spid="33"/>
                                        </p:tgtEl>
                                      </p:cBhvr>
                                    </p:animEffect>
                                    <p:set>
                                      <p:cBhvr>
                                        <p:cTn id="9"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9" name="Rectangle 24"/>
          <p:cNvSpPr>
            <a:spLocks noChangeArrowheads="1"/>
          </p:cNvSpPr>
          <p:nvPr/>
        </p:nvSpPr>
        <p:spPr bwMode="auto">
          <a:xfrm>
            <a:off x="21336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4" name="Rectangle 24"/>
          <p:cNvSpPr>
            <a:spLocks noChangeArrowheads="1"/>
          </p:cNvSpPr>
          <p:nvPr/>
        </p:nvSpPr>
        <p:spPr bwMode="auto">
          <a:xfrm>
            <a:off x="25527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5" name="Rectangle 24"/>
          <p:cNvSpPr>
            <a:spLocks noChangeArrowheads="1"/>
          </p:cNvSpPr>
          <p:nvPr/>
        </p:nvSpPr>
        <p:spPr bwMode="auto">
          <a:xfrm>
            <a:off x="29718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6" name="Rectangle 24"/>
          <p:cNvSpPr>
            <a:spLocks noChangeArrowheads="1"/>
          </p:cNvSpPr>
          <p:nvPr/>
        </p:nvSpPr>
        <p:spPr bwMode="auto">
          <a:xfrm>
            <a:off x="33909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7" name="Rectangle 21"/>
          <p:cNvSpPr>
            <a:spLocks noChangeArrowheads="1"/>
          </p:cNvSpPr>
          <p:nvPr/>
        </p:nvSpPr>
        <p:spPr bwMode="auto">
          <a:xfrm>
            <a:off x="33990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8" name="Rectangle 22"/>
          <p:cNvSpPr>
            <a:spLocks noChangeArrowheads="1"/>
          </p:cNvSpPr>
          <p:nvPr/>
        </p:nvSpPr>
        <p:spPr bwMode="auto">
          <a:xfrm>
            <a:off x="2978319" y="3810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9" name="Rectangle 23"/>
          <p:cNvSpPr>
            <a:spLocks noChangeArrowheads="1"/>
          </p:cNvSpPr>
          <p:nvPr/>
        </p:nvSpPr>
        <p:spPr bwMode="auto">
          <a:xfrm>
            <a:off x="2560806" y="3810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60" name="Rectangle 24"/>
          <p:cNvSpPr>
            <a:spLocks noChangeArrowheads="1"/>
          </p:cNvSpPr>
          <p:nvPr/>
        </p:nvSpPr>
        <p:spPr bwMode="auto">
          <a:xfrm>
            <a:off x="21417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4" name="Group 233"/>
          <p:cNvGrpSpPr/>
          <p:nvPr/>
        </p:nvGrpSpPr>
        <p:grpSpPr>
          <a:xfrm>
            <a:off x="2057400" y="3824068"/>
            <a:ext cx="838200" cy="877908"/>
            <a:chOff x="5181600" y="1199346"/>
            <a:chExt cx="838200" cy="877908"/>
          </a:xfrm>
        </p:grpSpPr>
        <p:grpSp>
          <p:nvGrpSpPr>
            <p:cNvPr id="5" name="Group 22"/>
            <p:cNvGrpSpPr/>
            <p:nvPr/>
          </p:nvGrpSpPr>
          <p:grpSpPr>
            <a:xfrm>
              <a:off x="5181600" y="1255692"/>
              <a:ext cx="685800" cy="821562"/>
              <a:chOff x="2895600" y="1179492"/>
              <a:chExt cx="685800" cy="821562"/>
            </a:xfrm>
          </p:grpSpPr>
          <p:sp>
            <p:nvSpPr>
              <p:cNvPr id="64" name="TextBox 6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65" name="TextBox 6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3" name="TextBox 6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6" name="Group 243"/>
          <p:cNvGrpSpPr/>
          <p:nvPr/>
        </p:nvGrpSpPr>
        <p:grpSpPr>
          <a:xfrm>
            <a:off x="3332872" y="3824068"/>
            <a:ext cx="838200" cy="877908"/>
            <a:chOff x="5181600" y="1199346"/>
            <a:chExt cx="838200" cy="877908"/>
          </a:xfrm>
        </p:grpSpPr>
        <p:grpSp>
          <p:nvGrpSpPr>
            <p:cNvPr id="7" name="Group 22"/>
            <p:cNvGrpSpPr/>
            <p:nvPr/>
          </p:nvGrpSpPr>
          <p:grpSpPr>
            <a:xfrm>
              <a:off x="5181600" y="1255692"/>
              <a:ext cx="685800" cy="821562"/>
              <a:chOff x="2895600" y="1179492"/>
              <a:chExt cx="685800" cy="821562"/>
            </a:xfrm>
          </p:grpSpPr>
          <p:sp>
            <p:nvSpPr>
              <p:cNvPr id="69" name="TextBox 6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0" name="TextBox 6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8" name="TextBox 6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8" name="Group 253"/>
          <p:cNvGrpSpPr/>
          <p:nvPr/>
        </p:nvGrpSpPr>
        <p:grpSpPr>
          <a:xfrm>
            <a:off x="2929596" y="3829928"/>
            <a:ext cx="838200" cy="877908"/>
            <a:chOff x="5181600" y="1199346"/>
            <a:chExt cx="838200" cy="877908"/>
          </a:xfrm>
        </p:grpSpPr>
        <p:grpSp>
          <p:nvGrpSpPr>
            <p:cNvPr id="9" name="Group 66"/>
            <p:cNvGrpSpPr/>
            <p:nvPr/>
          </p:nvGrpSpPr>
          <p:grpSpPr>
            <a:xfrm>
              <a:off x="5181600" y="1255692"/>
              <a:ext cx="685800" cy="821562"/>
              <a:chOff x="2895600" y="1179492"/>
              <a:chExt cx="685800" cy="821562"/>
            </a:xfrm>
          </p:grpSpPr>
          <p:sp>
            <p:nvSpPr>
              <p:cNvPr id="74" name="TextBox 73"/>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5" name="TextBox 74"/>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3" name="TextBox 72"/>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0" name="Group 258"/>
          <p:cNvGrpSpPr/>
          <p:nvPr/>
        </p:nvGrpSpPr>
        <p:grpSpPr>
          <a:xfrm>
            <a:off x="2520460" y="3824068"/>
            <a:ext cx="838200" cy="877908"/>
            <a:chOff x="5181600" y="1199346"/>
            <a:chExt cx="838200" cy="877908"/>
          </a:xfrm>
        </p:grpSpPr>
        <p:grpSp>
          <p:nvGrpSpPr>
            <p:cNvPr id="11" name="Group 22"/>
            <p:cNvGrpSpPr/>
            <p:nvPr/>
          </p:nvGrpSpPr>
          <p:grpSpPr>
            <a:xfrm>
              <a:off x="5181600" y="1255692"/>
              <a:ext cx="685800" cy="821562"/>
              <a:chOff x="2895600" y="1179492"/>
              <a:chExt cx="685800" cy="821562"/>
            </a:xfrm>
          </p:grpSpPr>
          <p:sp>
            <p:nvSpPr>
              <p:cNvPr id="79" name="TextBox 78"/>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0" name="TextBox 79"/>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8" name="TextBox 77"/>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81" name="Rectangle 24"/>
          <p:cNvSpPr>
            <a:spLocks noChangeArrowheads="1"/>
          </p:cNvSpPr>
          <p:nvPr/>
        </p:nvSpPr>
        <p:spPr bwMode="auto">
          <a:xfrm>
            <a:off x="38100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2" name="Rectangle 24"/>
          <p:cNvSpPr>
            <a:spLocks noChangeArrowheads="1"/>
          </p:cNvSpPr>
          <p:nvPr/>
        </p:nvSpPr>
        <p:spPr bwMode="auto">
          <a:xfrm>
            <a:off x="3818106"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2" name="Group 233"/>
          <p:cNvGrpSpPr/>
          <p:nvPr/>
        </p:nvGrpSpPr>
        <p:grpSpPr>
          <a:xfrm>
            <a:off x="3733800" y="3824068"/>
            <a:ext cx="838200" cy="877908"/>
            <a:chOff x="5181600" y="1199346"/>
            <a:chExt cx="838200" cy="877908"/>
          </a:xfrm>
        </p:grpSpPr>
        <p:grpSp>
          <p:nvGrpSpPr>
            <p:cNvPr id="13" name="Group 22"/>
            <p:cNvGrpSpPr/>
            <p:nvPr/>
          </p:nvGrpSpPr>
          <p:grpSpPr>
            <a:xfrm>
              <a:off x="5181600" y="1255692"/>
              <a:ext cx="685800" cy="821562"/>
              <a:chOff x="2895600" y="1179492"/>
              <a:chExt cx="685800" cy="821562"/>
            </a:xfrm>
          </p:grpSpPr>
          <p:sp>
            <p:nvSpPr>
              <p:cNvPr id="86" name="TextBox 85"/>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7" name="TextBox 86"/>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85" name="TextBox 84"/>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aphicFrame>
        <p:nvGraphicFramePr>
          <p:cNvPr id="60421" name="Object 1"/>
          <p:cNvGraphicFramePr>
            <a:graphicFrameLocks noChangeAspect="1"/>
          </p:cNvGraphicFramePr>
          <p:nvPr/>
        </p:nvGraphicFramePr>
        <p:xfrm>
          <a:off x="3124200" y="1219200"/>
          <a:ext cx="1498600" cy="947738"/>
        </p:xfrm>
        <a:graphic>
          <a:graphicData uri="http://schemas.openxmlformats.org/presentationml/2006/ole">
            <mc:AlternateContent xmlns:mc="http://schemas.openxmlformats.org/markup-compatibility/2006">
              <mc:Choice xmlns:v="urn:schemas-microsoft-com:vml" Requires="v">
                <p:oleObj spid="_x0000_s66578" name="Equation" r:id="rId3" imgW="622030" imgH="393529" progId="Equation.DSMT4">
                  <p:embed/>
                </p:oleObj>
              </mc:Choice>
              <mc:Fallback>
                <p:oleObj name="Equation" r:id="rId3" imgW="622030" imgH="393529"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 name="Rectangle 24"/>
          <p:cNvSpPr>
            <a:spLocks noChangeArrowheads="1"/>
          </p:cNvSpPr>
          <p:nvPr/>
        </p:nvSpPr>
        <p:spPr bwMode="auto">
          <a:xfrm>
            <a:off x="42590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2" name="Rectangle 24"/>
          <p:cNvSpPr>
            <a:spLocks noChangeArrowheads="1"/>
          </p:cNvSpPr>
          <p:nvPr/>
        </p:nvSpPr>
        <p:spPr bwMode="auto">
          <a:xfrm>
            <a:off x="46781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6" name="Rectangle 24"/>
          <p:cNvSpPr>
            <a:spLocks noChangeArrowheads="1"/>
          </p:cNvSpPr>
          <p:nvPr/>
        </p:nvSpPr>
        <p:spPr bwMode="auto">
          <a:xfrm>
            <a:off x="5097294"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4" name="Rectangle 22"/>
          <p:cNvSpPr>
            <a:spLocks noChangeArrowheads="1"/>
          </p:cNvSpPr>
          <p:nvPr/>
        </p:nvSpPr>
        <p:spPr bwMode="auto">
          <a:xfrm>
            <a:off x="5103813" y="3810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4" name="Rectangle 23"/>
          <p:cNvSpPr>
            <a:spLocks noChangeArrowheads="1"/>
          </p:cNvSpPr>
          <p:nvPr/>
        </p:nvSpPr>
        <p:spPr bwMode="auto">
          <a:xfrm>
            <a:off x="4686300" y="3810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5" name="Rectangle 24"/>
          <p:cNvSpPr>
            <a:spLocks noChangeArrowheads="1"/>
          </p:cNvSpPr>
          <p:nvPr/>
        </p:nvSpPr>
        <p:spPr bwMode="auto">
          <a:xfrm>
            <a:off x="4267200" y="3810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4" name="Group 233"/>
          <p:cNvGrpSpPr/>
          <p:nvPr/>
        </p:nvGrpSpPr>
        <p:grpSpPr>
          <a:xfrm>
            <a:off x="4182894" y="3824068"/>
            <a:ext cx="838200" cy="877908"/>
            <a:chOff x="5181600" y="1199346"/>
            <a:chExt cx="838200" cy="877908"/>
          </a:xfrm>
        </p:grpSpPr>
        <p:grpSp>
          <p:nvGrpSpPr>
            <p:cNvPr id="15" name="Group 22"/>
            <p:cNvGrpSpPr/>
            <p:nvPr/>
          </p:nvGrpSpPr>
          <p:grpSpPr>
            <a:xfrm>
              <a:off x="5181600" y="1255692"/>
              <a:ext cx="685800" cy="821562"/>
              <a:chOff x="2895600" y="1179492"/>
              <a:chExt cx="685800" cy="821562"/>
            </a:xfrm>
          </p:grpSpPr>
          <p:sp>
            <p:nvSpPr>
              <p:cNvPr id="105" name="TextBox 104"/>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09" name="TextBox 10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04" name="TextBox 103"/>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6" name="Group 253"/>
          <p:cNvGrpSpPr/>
          <p:nvPr/>
        </p:nvGrpSpPr>
        <p:grpSpPr>
          <a:xfrm>
            <a:off x="5055090" y="3829928"/>
            <a:ext cx="838200" cy="877908"/>
            <a:chOff x="5181600" y="1199346"/>
            <a:chExt cx="838200" cy="877908"/>
          </a:xfrm>
        </p:grpSpPr>
        <p:grpSp>
          <p:nvGrpSpPr>
            <p:cNvPr id="17" name="Group 66"/>
            <p:cNvGrpSpPr/>
            <p:nvPr/>
          </p:nvGrpSpPr>
          <p:grpSpPr>
            <a:xfrm>
              <a:off x="5181600" y="1255692"/>
              <a:ext cx="685800" cy="821562"/>
              <a:chOff x="2895600" y="1179492"/>
              <a:chExt cx="685800" cy="821562"/>
            </a:xfrm>
          </p:grpSpPr>
          <p:sp>
            <p:nvSpPr>
              <p:cNvPr id="113" name="TextBox 112"/>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14" name="TextBox 113"/>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12" name="TextBox 111"/>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8" name="Group 258"/>
          <p:cNvGrpSpPr/>
          <p:nvPr/>
        </p:nvGrpSpPr>
        <p:grpSpPr>
          <a:xfrm>
            <a:off x="4645954" y="3824068"/>
            <a:ext cx="838200" cy="877908"/>
            <a:chOff x="5181600" y="1199346"/>
            <a:chExt cx="838200" cy="877908"/>
          </a:xfrm>
        </p:grpSpPr>
        <p:grpSp>
          <p:nvGrpSpPr>
            <p:cNvPr id="19" name="Group 22"/>
            <p:cNvGrpSpPr/>
            <p:nvPr/>
          </p:nvGrpSpPr>
          <p:grpSpPr>
            <a:xfrm>
              <a:off x="5181600" y="1255692"/>
              <a:ext cx="685800" cy="821562"/>
              <a:chOff x="2895600" y="1179492"/>
              <a:chExt cx="685800" cy="821562"/>
            </a:xfrm>
          </p:grpSpPr>
          <p:sp>
            <p:nvSpPr>
              <p:cNvPr id="118" name="TextBox 117"/>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119" name="TextBox 11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117" name="TextBox 116"/>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aphicFrame>
        <p:nvGraphicFramePr>
          <p:cNvPr id="65541" name="Object 5"/>
          <p:cNvGraphicFramePr>
            <a:graphicFrameLocks noChangeAspect="1"/>
          </p:cNvGraphicFramePr>
          <p:nvPr/>
        </p:nvGraphicFramePr>
        <p:xfrm>
          <a:off x="4572000" y="1219200"/>
          <a:ext cx="488950" cy="947738"/>
        </p:xfrm>
        <a:graphic>
          <a:graphicData uri="http://schemas.openxmlformats.org/presentationml/2006/ole">
            <mc:AlternateContent xmlns:mc="http://schemas.openxmlformats.org/markup-compatibility/2006">
              <mc:Choice xmlns:v="urn:schemas-microsoft-com:vml" Requires="v">
                <p:oleObj spid="_x0000_s66579" name="Equation" r:id="rId5" imgW="203112" imgH="393529" progId="Equation.DSMT4">
                  <p:embed/>
                </p:oleObj>
              </mc:Choice>
              <mc:Fallback>
                <p:oleObj name="Equation" r:id="rId5" imgW="203112" imgH="393529" progId="Equation.DSMT4">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219200"/>
                        <a:ext cx="4889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7" name="Group 24"/>
          <p:cNvGrpSpPr/>
          <p:nvPr/>
        </p:nvGrpSpPr>
        <p:grpSpPr>
          <a:xfrm>
            <a:off x="2133601" y="3886200"/>
            <a:ext cx="1676400" cy="914400"/>
            <a:chOff x="1838983" y="1552136"/>
            <a:chExt cx="1700213" cy="914400"/>
          </a:xfrm>
        </p:grpSpPr>
        <p:sp>
          <p:nvSpPr>
            <p:cNvPr id="83"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88" name="Group 35"/>
            <p:cNvGrpSpPr/>
            <p:nvPr/>
          </p:nvGrpSpPr>
          <p:grpSpPr>
            <a:xfrm>
              <a:off x="2362200" y="1600200"/>
              <a:ext cx="838200" cy="801708"/>
              <a:chOff x="5105400" y="1275546"/>
              <a:chExt cx="838200" cy="801708"/>
            </a:xfrm>
          </p:grpSpPr>
          <p:grpSp>
            <p:nvGrpSpPr>
              <p:cNvPr id="89" name="Group 22"/>
              <p:cNvGrpSpPr/>
              <p:nvPr/>
            </p:nvGrpSpPr>
            <p:grpSpPr>
              <a:xfrm>
                <a:off x="5105400" y="1295400"/>
                <a:ext cx="838200" cy="781854"/>
                <a:chOff x="2819400" y="1219200"/>
                <a:chExt cx="838200" cy="781854"/>
              </a:xfrm>
            </p:grpSpPr>
            <p:sp>
              <p:nvSpPr>
                <p:cNvPr id="91" name="TextBox 90"/>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92" name="TextBox 91"/>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90" name="TextBox 89"/>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93" name="Group 31"/>
          <p:cNvGrpSpPr/>
          <p:nvPr/>
        </p:nvGrpSpPr>
        <p:grpSpPr>
          <a:xfrm>
            <a:off x="3779520" y="3886200"/>
            <a:ext cx="1752600" cy="914400"/>
            <a:chOff x="3639208" y="1552136"/>
            <a:chExt cx="1752600" cy="914400"/>
          </a:xfrm>
        </p:grpSpPr>
        <p:sp>
          <p:nvSpPr>
            <p:cNvPr id="96" name="Rectangle 4"/>
            <p:cNvSpPr>
              <a:spLocks noChangeArrowheads="1"/>
            </p:cNvSpPr>
            <p:nvPr/>
          </p:nvSpPr>
          <p:spPr bwMode="auto">
            <a:xfrm>
              <a:off x="3639208" y="1552136"/>
              <a:ext cx="1752600"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7" name="Group 45"/>
            <p:cNvGrpSpPr/>
            <p:nvPr/>
          </p:nvGrpSpPr>
          <p:grpSpPr>
            <a:xfrm>
              <a:off x="4038600" y="1600200"/>
              <a:ext cx="838200" cy="801708"/>
              <a:chOff x="5105400" y="1275546"/>
              <a:chExt cx="838200" cy="801708"/>
            </a:xfrm>
          </p:grpSpPr>
          <p:grpSp>
            <p:nvGrpSpPr>
              <p:cNvPr id="98" name="Group 22"/>
              <p:cNvGrpSpPr/>
              <p:nvPr/>
            </p:nvGrpSpPr>
            <p:grpSpPr>
              <a:xfrm>
                <a:off x="5105400" y="1295400"/>
                <a:ext cx="838200" cy="781854"/>
                <a:chOff x="2819400" y="1219200"/>
                <a:chExt cx="838200" cy="781854"/>
              </a:xfrm>
            </p:grpSpPr>
            <p:sp>
              <p:nvSpPr>
                <p:cNvPr id="100" name="TextBox 9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101" name="TextBox 100"/>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99" name="TextBox 9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aphicFrame>
        <p:nvGraphicFramePr>
          <p:cNvPr id="102" name="Object 5"/>
          <p:cNvGraphicFramePr>
            <a:graphicFrameLocks noChangeAspect="1"/>
          </p:cNvGraphicFramePr>
          <p:nvPr/>
        </p:nvGraphicFramePr>
        <p:xfrm>
          <a:off x="5073650" y="1219200"/>
          <a:ext cx="641350" cy="947738"/>
        </p:xfrm>
        <a:graphic>
          <a:graphicData uri="http://schemas.openxmlformats.org/presentationml/2006/ole">
            <mc:AlternateContent xmlns:mc="http://schemas.openxmlformats.org/markup-compatibility/2006">
              <mc:Choice xmlns:v="urn:schemas-microsoft-com:vml" Requires="v">
                <p:oleObj spid="_x0000_s66580" name="Equation" r:id="rId7" imgW="266469" imgH="393359" progId="Equation.DSMT4">
                  <p:embed/>
                </p:oleObj>
              </mc:Choice>
              <mc:Fallback>
                <p:oleObj name="Equation" r:id="rId7" imgW="266469" imgH="393359" progId="Equation.DSMT4">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3650" y="1219200"/>
                        <a:ext cx="6413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 name="TextBox 102"/>
          <p:cNvSpPr txBox="1"/>
          <p:nvPr/>
        </p:nvSpPr>
        <p:spPr>
          <a:xfrm>
            <a:off x="76200" y="4831140"/>
            <a:ext cx="9144000" cy="2062103"/>
          </a:xfrm>
          <a:prstGeom prst="rect">
            <a:avLst/>
          </a:prstGeom>
          <a:noFill/>
        </p:spPr>
        <p:txBody>
          <a:bodyPr wrap="square" rtlCol="0">
            <a:spAutoFit/>
          </a:bodyPr>
          <a:lstStyle/>
          <a:p>
            <a:pPr algn="ctr"/>
            <a:r>
              <a:rPr lang="en-US" sz="3200" dirty="0" smtClean="0">
                <a:solidFill>
                  <a:srgbClr val="0070C0"/>
                </a:solidFill>
                <a:latin typeface="Verdana" pitchFamily="34" charset="0"/>
              </a:rPr>
              <a:t>Can we legally trade the sum for fewer fraction strips in another color?</a:t>
            </a:r>
          </a:p>
          <a:p>
            <a:pPr algn="ctr"/>
            <a:r>
              <a:rPr lang="en-US" sz="3200" dirty="0" smtClean="0">
                <a:solidFill>
                  <a:srgbClr val="0070C0"/>
                </a:solidFill>
                <a:latin typeface="Verdana" pitchFamily="34" charset="0"/>
              </a:rPr>
              <a:t>YES!</a:t>
            </a: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103">
                                            <p:txEl>
                                              <p:pRg st="0" end="0"/>
                                            </p:txEl>
                                          </p:spTgt>
                                        </p:tgtEl>
                                      </p:cBhvr>
                                    </p:animEffect>
                                    <p:set>
                                      <p:cBhvr>
                                        <p:cTn id="11" dur="1" fill="hold">
                                          <p:stCondLst>
                                            <p:cond delay="499"/>
                                          </p:stCondLst>
                                        </p:cTn>
                                        <p:tgtEl>
                                          <p:spTgt spid="103">
                                            <p:txEl>
                                              <p:pRg st="0" end="0"/>
                                            </p:txEl>
                                          </p:spTgt>
                                        </p:tgtEl>
                                        <p:attrNameLst>
                                          <p:attrName>style.visibility</p:attrName>
                                        </p:attrNameLst>
                                      </p:cBhvr>
                                      <p:to>
                                        <p:strVal val="hidden"/>
                                      </p:to>
                                    </p:set>
                                  </p:childTnLst>
                                </p:cTn>
                              </p:par>
                              <p:par>
                                <p:cTn id="12" presetID="3" presetClass="exit" presetSubtype="10" fill="hold" grpId="1" nodeType="withEffect">
                                  <p:stCondLst>
                                    <p:cond delay="0"/>
                                  </p:stCondLst>
                                  <p:childTnLst>
                                    <p:animEffect transition="out" filter="blinds(horizontal)">
                                      <p:cBhvr>
                                        <p:cTn id="13" dur="500"/>
                                        <p:tgtEl>
                                          <p:spTgt spid="103">
                                            <p:txEl>
                                              <p:pRg st="2" end="2"/>
                                            </p:txEl>
                                          </p:spTgt>
                                        </p:tgtEl>
                                      </p:cBhvr>
                                    </p:animEffect>
                                    <p:set>
                                      <p:cBhvr>
                                        <p:cTn id="14" dur="1" fill="hold">
                                          <p:stCondLst>
                                            <p:cond delay="499"/>
                                          </p:stCondLst>
                                        </p:cTn>
                                        <p:tgtEl>
                                          <p:spTgt spid="103">
                                            <p:txEl>
                                              <p:pRg st="2" end="2"/>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0" nodeType="clickEffect">
                                  <p:stCondLst>
                                    <p:cond delay="0"/>
                                  </p:stCondLst>
                                  <p:childTnLst>
                                    <p:anim calcmode="lin" valueType="num">
                                      <p:cBhvr additive="base">
                                        <p:cTn id="28" dur="500"/>
                                        <p:tgtEl>
                                          <p:spTgt spid="39"/>
                                        </p:tgtEl>
                                        <p:attrNameLst>
                                          <p:attrName>ppt_x</p:attrName>
                                        </p:attrNameLst>
                                      </p:cBhvr>
                                      <p:tavLst>
                                        <p:tav tm="0">
                                          <p:val>
                                            <p:strVal val="ppt_x"/>
                                          </p:val>
                                        </p:tav>
                                        <p:tav tm="100000">
                                          <p:val>
                                            <p:strVal val="ppt_x"/>
                                          </p:val>
                                        </p:tav>
                                      </p:tavLst>
                                    </p:anim>
                                    <p:anim calcmode="lin" valueType="num">
                                      <p:cBhvr additive="base">
                                        <p:cTn id="29" dur="500"/>
                                        <p:tgtEl>
                                          <p:spTgt spid="39"/>
                                        </p:tgtEl>
                                        <p:attrNameLst>
                                          <p:attrName>ppt_y</p:attrName>
                                        </p:attrNameLst>
                                      </p:cBhvr>
                                      <p:tavLst>
                                        <p:tav tm="0">
                                          <p:val>
                                            <p:strVal val="ppt_y"/>
                                          </p:val>
                                        </p:tav>
                                        <p:tav tm="100000">
                                          <p:val>
                                            <p:strVal val="1+ppt_h/2"/>
                                          </p:val>
                                        </p:tav>
                                      </p:tavLst>
                                    </p:anim>
                                    <p:set>
                                      <p:cBhvr>
                                        <p:cTn id="30" dur="1" fill="hold">
                                          <p:stCondLst>
                                            <p:cond delay="499"/>
                                          </p:stCondLst>
                                        </p:cTn>
                                        <p:tgtEl>
                                          <p:spTgt spid="39"/>
                                        </p:tgtEl>
                                        <p:attrNameLst>
                                          <p:attrName>style.visibility</p:attrName>
                                        </p:attrNameLst>
                                      </p:cBhvr>
                                      <p:to>
                                        <p:strVal val="hidden"/>
                                      </p:to>
                                    </p:set>
                                  </p:childTnLst>
                                </p:cTn>
                              </p:par>
                              <p:par>
                                <p:cTn id="31" presetID="2" presetClass="exit" presetSubtype="4" fill="hold" grpId="0" nodeType="withEffect">
                                  <p:stCondLst>
                                    <p:cond delay="0"/>
                                  </p:stCondLst>
                                  <p:childTnLst>
                                    <p:anim calcmode="lin" valueType="num">
                                      <p:cBhvr additive="base">
                                        <p:cTn id="32" dur="500"/>
                                        <p:tgtEl>
                                          <p:spTgt spid="54"/>
                                        </p:tgtEl>
                                        <p:attrNameLst>
                                          <p:attrName>ppt_x</p:attrName>
                                        </p:attrNameLst>
                                      </p:cBhvr>
                                      <p:tavLst>
                                        <p:tav tm="0">
                                          <p:val>
                                            <p:strVal val="ppt_x"/>
                                          </p:val>
                                        </p:tav>
                                        <p:tav tm="100000">
                                          <p:val>
                                            <p:strVal val="ppt_x"/>
                                          </p:val>
                                        </p:tav>
                                      </p:tavLst>
                                    </p:anim>
                                    <p:anim calcmode="lin" valueType="num">
                                      <p:cBhvr additive="base">
                                        <p:cTn id="33" dur="500"/>
                                        <p:tgtEl>
                                          <p:spTgt spid="54"/>
                                        </p:tgtEl>
                                        <p:attrNameLst>
                                          <p:attrName>ppt_y</p:attrName>
                                        </p:attrNameLst>
                                      </p:cBhvr>
                                      <p:tavLst>
                                        <p:tav tm="0">
                                          <p:val>
                                            <p:strVal val="ppt_y"/>
                                          </p:val>
                                        </p:tav>
                                        <p:tav tm="100000">
                                          <p:val>
                                            <p:strVal val="1+ppt_h/2"/>
                                          </p:val>
                                        </p:tav>
                                      </p:tavLst>
                                    </p:anim>
                                    <p:set>
                                      <p:cBhvr>
                                        <p:cTn id="34" dur="1" fill="hold">
                                          <p:stCondLst>
                                            <p:cond delay="499"/>
                                          </p:stCondLst>
                                        </p:cTn>
                                        <p:tgtEl>
                                          <p:spTgt spid="54"/>
                                        </p:tgtEl>
                                        <p:attrNameLst>
                                          <p:attrName>style.visibility</p:attrName>
                                        </p:attrNameLst>
                                      </p:cBhvr>
                                      <p:to>
                                        <p:strVal val="hidden"/>
                                      </p:to>
                                    </p:set>
                                  </p:childTnLst>
                                </p:cTn>
                              </p:par>
                              <p:par>
                                <p:cTn id="35" presetID="2" presetClass="exit" presetSubtype="4" fill="hold" grpId="0" nodeType="withEffect">
                                  <p:stCondLst>
                                    <p:cond delay="0"/>
                                  </p:stCondLst>
                                  <p:childTnLst>
                                    <p:anim calcmode="lin" valueType="num">
                                      <p:cBhvr additive="base">
                                        <p:cTn id="36" dur="500"/>
                                        <p:tgtEl>
                                          <p:spTgt spid="55"/>
                                        </p:tgtEl>
                                        <p:attrNameLst>
                                          <p:attrName>ppt_x</p:attrName>
                                        </p:attrNameLst>
                                      </p:cBhvr>
                                      <p:tavLst>
                                        <p:tav tm="0">
                                          <p:val>
                                            <p:strVal val="ppt_x"/>
                                          </p:val>
                                        </p:tav>
                                        <p:tav tm="100000">
                                          <p:val>
                                            <p:strVal val="ppt_x"/>
                                          </p:val>
                                        </p:tav>
                                      </p:tavLst>
                                    </p:anim>
                                    <p:anim calcmode="lin" valueType="num">
                                      <p:cBhvr additive="base">
                                        <p:cTn id="37" dur="500"/>
                                        <p:tgtEl>
                                          <p:spTgt spid="55"/>
                                        </p:tgtEl>
                                        <p:attrNameLst>
                                          <p:attrName>ppt_y</p:attrName>
                                        </p:attrNameLst>
                                      </p:cBhvr>
                                      <p:tavLst>
                                        <p:tav tm="0">
                                          <p:val>
                                            <p:strVal val="ppt_y"/>
                                          </p:val>
                                        </p:tav>
                                        <p:tav tm="100000">
                                          <p:val>
                                            <p:strVal val="1+ppt_h/2"/>
                                          </p:val>
                                        </p:tav>
                                      </p:tavLst>
                                    </p:anim>
                                    <p:set>
                                      <p:cBhvr>
                                        <p:cTn id="38" dur="1" fill="hold">
                                          <p:stCondLst>
                                            <p:cond delay="499"/>
                                          </p:stCondLst>
                                        </p:cTn>
                                        <p:tgtEl>
                                          <p:spTgt spid="55"/>
                                        </p:tgtEl>
                                        <p:attrNameLst>
                                          <p:attrName>style.visibility</p:attrName>
                                        </p:attrNameLst>
                                      </p:cBhvr>
                                      <p:to>
                                        <p:strVal val="hidden"/>
                                      </p:to>
                                    </p:set>
                                  </p:childTnLst>
                                </p:cTn>
                              </p:par>
                              <p:par>
                                <p:cTn id="39" presetID="2" presetClass="exit" presetSubtype="4" fill="hold" grpId="0" nodeType="withEffect">
                                  <p:stCondLst>
                                    <p:cond delay="0"/>
                                  </p:stCondLst>
                                  <p:childTnLst>
                                    <p:anim calcmode="lin" valueType="num">
                                      <p:cBhvr additive="base">
                                        <p:cTn id="40" dur="500"/>
                                        <p:tgtEl>
                                          <p:spTgt spid="56"/>
                                        </p:tgtEl>
                                        <p:attrNameLst>
                                          <p:attrName>ppt_x</p:attrName>
                                        </p:attrNameLst>
                                      </p:cBhvr>
                                      <p:tavLst>
                                        <p:tav tm="0">
                                          <p:val>
                                            <p:strVal val="ppt_x"/>
                                          </p:val>
                                        </p:tav>
                                        <p:tav tm="100000">
                                          <p:val>
                                            <p:strVal val="ppt_x"/>
                                          </p:val>
                                        </p:tav>
                                      </p:tavLst>
                                    </p:anim>
                                    <p:anim calcmode="lin" valueType="num">
                                      <p:cBhvr additive="base">
                                        <p:cTn id="41" dur="500"/>
                                        <p:tgtEl>
                                          <p:spTgt spid="56"/>
                                        </p:tgtEl>
                                        <p:attrNameLst>
                                          <p:attrName>ppt_y</p:attrName>
                                        </p:attrNameLst>
                                      </p:cBhvr>
                                      <p:tavLst>
                                        <p:tav tm="0">
                                          <p:val>
                                            <p:strVal val="ppt_y"/>
                                          </p:val>
                                        </p:tav>
                                        <p:tav tm="100000">
                                          <p:val>
                                            <p:strVal val="1+ppt_h/2"/>
                                          </p:val>
                                        </p:tav>
                                      </p:tavLst>
                                    </p:anim>
                                    <p:set>
                                      <p:cBhvr>
                                        <p:cTn id="42" dur="1" fill="hold">
                                          <p:stCondLst>
                                            <p:cond delay="499"/>
                                          </p:stCondLst>
                                        </p:cTn>
                                        <p:tgtEl>
                                          <p:spTgt spid="56"/>
                                        </p:tgtEl>
                                        <p:attrNameLst>
                                          <p:attrName>style.visibility</p:attrName>
                                        </p:attrNameLst>
                                      </p:cBhvr>
                                      <p:to>
                                        <p:strVal val="hidden"/>
                                      </p:to>
                                    </p:set>
                                  </p:childTnLst>
                                </p:cTn>
                              </p:par>
                              <p:par>
                                <p:cTn id="43" presetID="2" presetClass="exit" presetSubtype="4" fill="hold" grpId="0" nodeType="withEffect">
                                  <p:stCondLst>
                                    <p:cond delay="0"/>
                                  </p:stCondLst>
                                  <p:childTnLst>
                                    <p:anim calcmode="lin" valueType="num">
                                      <p:cBhvr additive="base">
                                        <p:cTn id="44" dur="500"/>
                                        <p:tgtEl>
                                          <p:spTgt spid="57"/>
                                        </p:tgtEl>
                                        <p:attrNameLst>
                                          <p:attrName>ppt_x</p:attrName>
                                        </p:attrNameLst>
                                      </p:cBhvr>
                                      <p:tavLst>
                                        <p:tav tm="0">
                                          <p:val>
                                            <p:strVal val="ppt_x"/>
                                          </p:val>
                                        </p:tav>
                                        <p:tav tm="100000">
                                          <p:val>
                                            <p:strVal val="ppt_x"/>
                                          </p:val>
                                        </p:tav>
                                      </p:tavLst>
                                    </p:anim>
                                    <p:anim calcmode="lin" valueType="num">
                                      <p:cBhvr additive="base">
                                        <p:cTn id="45" dur="500"/>
                                        <p:tgtEl>
                                          <p:spTgt spid="57"/>
                                        </p:tgtEl>
                                        <p:attrNameLst>
                                          <p:attrName>ppt_y</p:attrName>
                                        </p:attrNameLst>
                                      </p:cBhvr>
                                      <p:tavLst>
                                        <p:tav tm="0">
                                          <p:val>
                                            <p:strVal val="ppt_y"/>
                                          </p:val>
                                        </p:tav>
                                        <p:tav tm="100000">
                                          <p:val>
                                            <p:strVal val="1+ppt_h/2"/>
                                          </p:val>
                                        </p:tav>
                                      </p:tavLst>
                                    </p:anim>
                                    <p:set>
                                      <p:cBhvr>
                                        <p:cTn id="46" dur="1" fill="hold">
                                          <p:stCondLst>
                                            <p:cond delay="499"/>
                                          </p:stCondLst>
                                        </p:cTn>
                                        <p:tgtEl>
                                          <p:spTgt spid="57"/>
                                        </p:tgtEl>
                                        <p:attrNameLst>
                                          <p:attrName>style.visibility</p:attrName>
                                        </p:attrNameLst>
                                      </p:cBhvr>
                                      <p:to>
                                        <p:strVal val="hidden"/>
                                      </p:to>
                                    </p:set>
                                  </p:childTnLst>
                                </p:cTn>
                              </p:par>
                              <p:par>
                                <p:cTn id="47" presetID="2" presetClass="exit" presetSubtype="4" fill="hold" grpId="0" nodeType="withEffect">
                                  <p:stCondLst>
                                    <p:cond delay="0"/>
                                  </p:stCondLst>
                                  <p:childTnLst>
                                    <p:anim calcmode="lin" valueType="num">
                                      <p:cBhvr additive="base">
                                        <p:cTn id="48" dur="500"/>
                                        <p:tgtEl>
                                          <p:spTgt spid="58"/>
                                        </p:tgtEl>
                                        <p:attrNameLst>
                                          <p:attrName>ppt_x</p:attrName>
                                        </p:attrNameLst>
                                      </p:cBhvr>
                                      <p:tavLst>
                                        <p:tav tm="0">
                                          <p:val>
                                            <p:strVal val="ppt_x"/>
                                          </p:val>
                                        </p:tav>
                                        <p:tav tm="100000">
                                          <p:val>
                                            <p:strVal val="ppt_x"/>
                                          </p:val>
                                        </p:tav>
                                      </p:tavLst>
                                    </p:anim>
                                    <p:anim calcmode="lin" valueType="num">
                                      <p:cBhvr additive="base">
                                        <p:cTn id="49" dur="500"/>
                                        <p:tgtEl>
                                          <p:spTgt spid="58"/>
                                        </p:tgtEl>
                                        <p:attrNameLst>
                                          <p:attrName>ppt_y</p:attrName>
                                        </p:attrNameLst>
                                      </p:cBhvr>
                                      <p:tavLst>
                                        <p:tav tm="0">
                                          <p:val>
                                            <p:strVal val="ppt_y"/>
                                          </p:val>
                                        </p:tav>
                                        <p:tav tm="100000">
                                          <p:val>
                                            <p:strVal val="1+ppt_h/2"/>
                                          </p:val>
                                        </p:tav>
                                      </p:tavLst>
                                    </p:anim>
                                    <p:set>
                                      <p:cBhvr>
                                        <p:cTn id="50" dur="1" fill="hold">
                                          <p:stCondLst>
                                            <p:cond delay="499"/>
                                          </p:stCondLst>
                                        </p:cTn>
                                        <p:tgtEl>
                                          <p:spTgt spid="58"/>
                                        </p:tgtEl>
                                        <p:attrNameLst>
                                          <p:attrName>style.visibility</p:attrName>
                                        </p:attrNameLst>
                                      </p:cBhvr>
                                      <p:to>
                                        <p:strVal val="hidden"/>
                                      </p:to>
                                    </p:set>
                                  </p:childTnLst>
                                </p:cTn>
                              </p:par>
                              <p:par>
                                <p:cTn id="51" presetID="2" presetClass="exit" presetSubtype="4" fill="hold" grpId="0" nodeType="withEffect">
                                  <p:stCondLst>
                                    <p:cond delay="0"/>
                                  </p:stCondLst>
                                  <p:childTnLst>
                                    <p:anim calcmode="lin" valueType="num">
                                      <p:cBhvr additive="base">
                                        <p:cTn id="52" dur="500"/>
                                        <p:tgtEl>
                                          <p:spTgt spid="59"/>
                                        </p:tgtEl>
                                        <p:attrNameLst>
                                          <p:attrName>ppt_x</p:attrName>
                                        </p:attrNameLst>
                                      </p:cBhvr>
                                      <p:tavLst>
                                        <p:tav tm="0">
                                          <p:val>
                                            <p:strVal val="ppt_x"/>
                                          </p:val>
                                        </p:tav>
                                        <p:tav tm="100000">
                                          <p:val>
                                            <p:strVal val="ppt_x"/>
                                          </p:val>
                                        </p:tav>
                                      </p:tavLst>
                                    </p:anim>
                                    <p:anim calcmode="lin" valueType="num">
                                      <p:cBhvr additive="base">
                                        <p:cTn id="53" dur="500"/>
                                        <p:tgtEl>
                                          <p:spTgt spid="59"/>
                                        </p:tgtEl>
                                        <p:attrNameLst>
                                          <p:attrName>ppt_y</p:attrName>
                                        </p:attrNameLst>
                                      </p:cBhvr>
                                      <p:tavLst>
                                        <p:tav tm="0">
                                          <p:val>
                                            <p:strVal val="ppt_y"/>
                                          </p:val>
                                        </p:tav>
                                        <p:tav tm="100000">
                                          <p:val>
                                            <p:strVal val="1+ppt_h/2"/>
                                          </p:val>
                                        </p:tav>
                                      </p:tavLst>
                                    </p:anim>
                                    <p:set>
                                      <p:cBhvr>
                                        <p:cTn id="54" dur="1" fill="hold">
                                          <p:stCondLst>
                                            <p:cond delay="499"/>
                                          </p:stCondLst>
                                        </p:cTn>
                                        <p:tgtEl>
                                          <p:spTgt spid="59"/>
                                        </p:tgtEl>
                                        <p:attrNameLst>
                                          <p:attrName>style.visibility</p:attrName>
                                        </p:attrNameLst>
                                      </p:cBhvr>
                                      <p:to>
                                        <p:strVal val="hidden"/>
                                      </p:to>
                                    </p:set>
                                  </p:childTnLst>
                                </p:cTn>
                              </p:par>
                              <p:par>
                                <p:cTn id="55" presetID="2" presetClass="exit" presetSubtype="4" fill="hold" grpId="0" nodeType="withEffect">
                                  <p:stCondLst>
                                    <p:cond delay="0"/>
                                  </p:stCondLst>
                                  <p:childTnLst>
                                    <p:anim calcmode="lin" valueType="num">
                                      <p:cBhvr additive="base">
                                        <p:cTn id="56" dur="500"/>
                                        <p:tgtEl>
                                          <p:spTgt spid="60"/>
                                        </p:tgtEl>
                                        <p:attrNameLst>
                                          <p:attrName>ppt_x</p:attrName>
                                        </p:attrNameLst>
                                      </p:cBhvr>
                                      <p:tavLst>
                                        <p:tav tm="0">
                                          <p:val>
                                            <p:strVal val="ppt_x"/>
                                          </p:val>
                                        </p:tav>
                                        <p:tav tm="100000">
                                          <p:val>
                                            <p:strVal val="ppt_x"/>
                                          </p:val>
                                        </p:tav>
                                      </p:tavLst>
                                    </p:anim>
                                    <p:anim calcmode="lin" valueType="num">
                                      <p:cBhvr additive="base">
                                        <p:cTn id="57" dur="500"/>
                                        <p:tgtEl>
                                          <p:spTgt spid="60"/>
                                        </p:tgtEl>
                                        <p:attrNameLst>
                                          <p:attrName>ppt_y</p:attrName>
                                        </p:attrNameLst>
                                      </p:cBhvr>
                                      <p:tavLst>
                                        <p:tav tm="0">
                                          <p:val>
                                            <p:strVal val="ppt_y"/>
                                          </p:val>
                                        </p:tav>
                                        <p:tav tm="100000">
                                          <p:val>
                                            <p:strVal val="1+ppt_h/2"/>
                                          </p:val>
                                        </p:tav>
                                      </p:tavLst>
                                    </p:anim>
                                    <p:set>
                                      <p:cBhvr>
                                        <p:cTn id="58" dur="1" fill="hold">
                                          <p:stCondLst>
                                            <p:cond delay="499"/>
                                          </p:stCondLst>
                                        </p:cTn>
                                        <p:tgtEl>
                                          <p:spTgt spid="60"/>
                                        </p:tgtEl>
                                        <p:attrNameLst>
                                          <p:attrName>style.visibility</p:attrName>
                                        </p:attrNameLst>
                                      </p:cBhvr>
                                      <p:to>
                                        <p:strVal val="hidden"/>
                                      </p:to>
                                    </p:set>
                                  </p:childTnLst>
                                </p:cTn>
                              </p:par>
                              <p:par>
                                <p:cTn id="59" presetID="2" presetClass="exit" presetSubtype="4" fill="hold" nodeType="withEffect">
                                  <p:stCondLst>
                                    <p:cond delay="0"/>
                                  </p:stCondLst>
                                  <p:childTnLst>
                                    <p:anim calcmode="lin" valueType="num">
                                      <p:cBhvr additive="base">
                                        <p:cTn id="60" dur="500"/>
                                        <p:tgtEl>
                                          <p:spTgt spid="4"/>
                                        </p:tgtEl>
                                        <p:attrNameLst>
                                          <p:attrName>ppt_x</p:attrName>
                                        </p:attrNameLst>
                                      </p:cBhvr>
                                      <p:tavLst>
                                        <p:tav tm="0">
                                          <p:val>
                                            <p:strVal val="ppt_x"/>
                                          </p:val>
                                        </p:tav>
                                        <p:tav tm="100000">
                                          <p:val>
                                            <p:strVal val="ppt_x"/>
                                          </p:val>
                                        </p:tav>
                                      </p:tavLst>
                                    </p:anim>
                                    <p:anim calcmode="lin" valueType="num">
                                      <p:cBhvr additive="base">
                                        <p:cTn id="61" dur="500"/>
                                        <p:tgtEl>
                                          <p:spTgt spid="4"/>
                                        </p:tgtEl>
                                        <p:attrNameLst>
                                          <p:attrName>ppt_y</p:attrName>
                                        </p:attrNameLst>
                                      </p:cBhvr>
                                      <p:tavLst>
                                        <p:tav tm="0">
                                          <p:val>
                                            <p:strVal val="ppt_y"/>
                                          </p:val>
                                        </p:tav>
                                        <p:tav tm="100000">
                                          <p:val>
                                            <p:strVal val="1+ppt_h/2"/>
                                          </p:val>
                                        </p:tav>
                                      </p:tavLst>
                                    </p:anim>
                                    <p:set>
                                      <p:cBhvr>
                                        <p:cTn id="62" dur="1" fill="hold">
                                          <p:stCondLst>
                                            <p:cond delay="499"/>
                                          </p:stCondLst>
                                        </p:cTn>
                                        <p:tgtEl>
                                          <p:spTgt spid="4"/>
                                        </p:tgtEl>
                                        <p:attrNameLst>
                                          <p:attrName>style.visibility</p:attrName>
                                        </p:attrNameLst>
                                      </p:cBhvr>
                                      <p:to>
                                        <p:strVal val="hidden"/>
                                      </p:to>
                                    </p:set>
                                  </p:childTnLst>
                                </p:cTn>
                              </p:par>
                              <p:par>
                                <p:cTn id="63" presetID="2" presetClass="exit" presetSubtype="4" fill="hold" nodeType="withEffect">
                                  <p:stCondLst>
                                    <p:cond delay="0"/>
                                  </p:stCondLst>
                                  <p:childTnLst>
                                    <p:anim calcmode="lin" valueType="num">
                                      <p:cBhvr additive="base">
                                        <p:cTn id="64" dur="500"/>
                                        <p:tgtEl>
                                          <p:spTgt spid="6"/>
                                        </p:tgtEl>
                                        <p:attrNameLst>
                                          <p:attrName>ppt_x</p:attrName>
                                        </p:attrNameLst>
                                      </p:cBhvr>
                                      <p:tavLst>
                                        <p:tav tm="0">
                                          <p:val>
                                            <p:strVal val="ppt_x"/>
                                          </p:val>
                                        </p:tav>
                                        <p:tav tm="100000">
                                          <p:val>
                                            <p:strVal val="ppt_x"/>
                                          </p:val>
                                        </p:tav>
                                      </p:tavLst>
                                    </p:anim>
                                    <p:anim calcmode="lin" valueType="num">
                                      <p:cBhvr additive="base">
                                        <p:cTn id="65" dur="500"/>
                                        <p:tgtEl>
                                          <p:spTgt spid="6"/>
                                        </p:tgtEl>
                                        <p:attrNameLst>
                                          <p:attrName>ppt_y</p:attrName>
                                        </p:attrNameLst>
                                      </p:cBhvr>
                                      <p:tavLst>
                                        <p:tav tm="0">
                                          <p:val>
                                            <p:strVal val="ppt_y"/>
                                          </p:val>
                                        </p:tav>
                                        <p:tav tm="100000">
                                          <p:val>
                                            <p:strVal val="1+ppt_h/2"/>
                                          </p:val>
                                        </p:tav>
                                      </p:tavLst>
                                    </p:anim>
                                    <p:set>
                                      <p:cBhvr>
                                        <p:cTn id="66" dur="1" fill="hold">
                                          <p:stCondLst>
                                            <p:cond delay="499"/>
                                          </p:stCondLst>
                                        </p:cTn>
                                        <p:tgtEl>
                                          <p:spTgt spid="6"/>
                                        </p:tgtEl>
                                        <p:attrNameLst>
                                          <p:attrName>style.visibility</p:attrName>
                                        </p:attrNameLst>
                                      </p:cBhvr>
                                      <p:to>
                                        <p:strVal val="hidden"/>
                                      </p:to>
                                    </p:set>
                                  </p:childTnLst>
                                </p:cTn>
                              </p:par>
                              <p:par>
                                <p:cTn id="67" presetID="2" presetClass="exit" presetSubtype="4" fill="hold" nodeType="withEffect">
                                  <p:stCondLst>
                                    <p:cond delay="0"/>
                                  </p:stCondLst>
                                  <p:childTnLst>
                                    <p:anim calcmode="lin" valueType="num">
                                      <p:cBhvr additive="base">
                                        <p:cTn id="68" dur="500"/>
                                        <p:tgtEl>
                                          <p:spTgt spid="8"/>
                                        </p:tgtEl>
                                        <p:attrNameLst>
                                          <p:attrName>ppt_x</p:attrName>
                                        </p:attrNameLst>
                                      </p:cBhvr>
                                      <p:tavLst>
                                        <p:tav tm="0">
                                          <p:val>
                                            <p:strVal val="ppt_x"/>
                                          </p:val>
                                        </p:tav>
                                        <p:tav tm="100000">
                                          <p:val>
                                            <p:strVal val="ppt_x"/>
                                          </p:val>
                                        </p:tav>
                                      </p:tavLst>
                                    </p:anim>
                                    <p:anim calcmode="lin" valueType="num">
                                      <p:cBhvr additive="base">
                                        <p:cTn id="69" dur="500"/>
                                        <p:tgtEl>
                                          <p:spTgt spid="8"/>
                                        </p:tgtEl>
                                        <p:attrNameLst>
                                          <p:attrName>ppt_y</p:attrName>
                                        </p:attrNameLst>
                                      </p:cBhvr>
                                      <p:tavLst>
                                        <p:tav tm="0">
                                          <p:val>
                                            <p:strVal val="ppt_y"/>
                                          </p:val>
                                        </p:tav>
                                        <p:tav tm="100000">
                                          <p:val>
                                            <p:strVal val="1+ppt_h/2"/>
                                          </p:val>
                                        </p:tav>
                                      </p:tavLst>
                                    </p:anim>
                                    <p:set>
                                      <p:cBhvr>
                                        <p:cTn id="70" dur="1" fill="hold">
                                          <p:stCondLst>
                                            <p:cond delay="499"/>
                                          </p:stCondLst>
                                        </p:cTn>
                                        <p:tgtEl>
                                          <p:spTgt spid="8"/>
                                        </p:tgtEl>
                                        <p:attrNameLst>
                                          <p:attrName>style.visibility</p:attrName>
                                        </p:attrNameLst>
                                      </p:cBhvr>
                                      <p:to>
                                        <p:strVal val="hidden"/>
                                      </p:to>
                                    </p:set>
                                  </p:childTnLst>
                                </p:cTn>
                              </p:par>
                              <p:par>
                                <p:cTn id="71" presetID="2" presetClass="exit" presetSubtype="4" fill="hold" nodeType="withEffect">
                                  <p:stCondLst>
                                    <p:cond delay="0"/>
                                  </p:stCondLst>
                                  <p:childTnLst>
                                    <p:anim calcmode="lin" valueType="num">
                                      <p:cBhvr additive="base">
                                        <p:cTn id="72" dur="500"/>
                                        <p:tgtEl>
                                          <p:spTgt spid="10"/>
                                        </p:tgtEl>
                                        <p:attrNameLst>
                                          <p:attrName>ppt_x</p:attrName>
                                        </p:attrNameLst>
                                      </p:cBhvr>
                                      <p:tavLst>
                                        <p:tav tm="0">
                                          <p:val>
                                            <p:strVal val="ppt_x"/>
                                          </p:val>
                                        </p:tav>
                                        <p:tav tm="100000">
                                          <p:val>
                                            <p:strVal val="ppt_x"/>
                                          </p:val>
                                        </p:tav>
                                      </p:tavLst>
                                    </p:anim>
                                    <p:anim calcmode="lin" valueType="num">
                                      <p:cBhvr additive="base">
                                        <p:cTn id="73" dur="500"/>
                                        <p:tgtEl>
                                          <p:spTgt spid="10"/>
                                        </p:tgtEl>
                                        <p:attrNameLst>
                                          <p:attrName>ppt_y</p:attrName>
                                        </p:attrNameLst>
                                      </p:cBhvr>
                                      <p:tavLst>
                                        <p:tav tm="0">
                                          <p:val>
                                            <p:strVal val="ppt_y"/>
                                          </p:val>
                                        </p:tav>
                                        <p:tav tm="100000">
                                          <p:val>
                                            <p:strVal val="1+ppt_h/2"/>
                                          </p:val>
                                        </p:tav>
                                      </p:tavLst>
                                    </p:anim>
                                    <p:set>
                                      <p:cBhvr>
                                        <p:cTn id="74" dur="1" fill="hold">
                                          <p:stCondLst>
                                            <p:cond delay="499"/>
                                          </p:stCondLst>
                                        </p:cTn>
                                        <p:tgtEl>
                                          <p:spTgt spid="10"/>
                                        </p:tgtEl>
                                        <p:attrNameLst>
                                          <p:attrName>style.visibility</p:attrName>
                                        </p:attrNameLst>
                                      </p:cBhvr>
                                      <p:to>
                                        <p:strVal val="hidden"/>
                                      </p:to>
                                    </p:set>
                                  </p:childTnLst>
                                </p:cTn>
                              </p:par>
                              <p:par>
                                <p:cTn id="75" presetID="2" presetClass="exit" presetSubtype="4" fill="hold" grpId="0" nodeType="withEffect">
                                  <p:stCondLst>
                                    <p:cond delay="0"/>
                                  </p:stCondLst>
                                  <p:childTnLst>
                                    <p:anim calcmode="lin" valueType="num">
                                      <p:cBhvr additive="base">
                                        <p:cTn id="76" dur="500"/>
                                        <p:tgtEl>
                                          <p:spTgt spid="81"/>
                                        </p:tgtEl>
                                        <p:attrNameLst>
                                          <p:attrName>ppt_x</p:attrName>
                                        </p:attrNameLst>
                                      </p:cBhvr>
                                      <p:tavLst>
                                        <p:tav tm="0">
                                          <p:val>
                                            <p:strVal val="ppt_x"/>
                                          </p:val>
                                        </p:tav>
                                        <p:tav tm="100000">
                                          <p:val>
                                            <p:strVal val="ppt_x"/>
                                          </p:val>
                                        </p:tav>
                                      </p:tavLst>
                                    </p:anim>
                                    <p:anim calcmode="lin" valueType="num">
                                      <p:cBhvr additive="base">
                                        <p:cTn id="77" dur="500"/>
                                        <p:tgtEl>
                                          <p:spTgt spid="81"/>
                                        </p:tgtEl>
                                        <p:attrNameLst>
                                          <p:attrName>ppt_y</p:attrName>
                                        </p:attrNameLst>
                                      </p:cBhvr>
                                      <p:tavLst>
                                        <p:tav tm="0">
                                          <p:val>
                                            <p:strVal val="ppt_y"/>
                                          </p:val>
                                        </p:tav>
                                        <p:tav tm="100000">
                                          <p:val>
                                            <p:strVal val="1+ppt_h/2"/>
                                          </p:val>
                                        </p:tav>
                                      </p:tavLst>
                                    </p:anim>
                                    <p:set>
                                      <p:cBhvr>
                                        <p:cTn id="78" dur="1" fill="hold">
                                          <p:stCondLst>
                                            <p:cond delay="499"/>
                                          </p:stCondLst>
                                        </p:cTn>
                                        <p:tgtEl>
                                          <p:spTgt spid="81"/>
                                        </p:tgtEl>
                                        <p:attrNameLst>
                                          <p:attrName>style.visibility</p:attrName>
                                        </p:attrNameLst>
                                      </p:cBhvr>
                                      <p:to>
                                        <p:strVal val="hidden"/>
                                      </p:to>
                                    </p:set>
                                  </p:childTnLst>
                                </p:cTn>
                              </p:par>
                              <p:par>
                                <p:cTn id="79" presetID="2" presetClass="exit" presetSubtype="4" fill="hold" grpId="0" nodeType="withEffect">
                                  <p:stCondLst>
                                    <p:cond delay="0"/>
                                  </p:stCondLst>
                                  <p:childTnLst>
                                    <p:anim calcmode="lin" valueType="num">
                                      <p:cBhvr additive="base">
                                        <p:cTn id="80" dur="500"/>
                                        <p:tgtEl>
                                          <p:spTgt spid="82"/>
                                        </p:tgtEl>
                                        <p:attrNameLst>
                                          <p:attrName>ppt_x</p:attrName>
                                        </p:attrNameLst>
                                      </p:cBhvr>
                                      <p:tavLst>
                                        <p:tav tm="0">
                                          <p:val>
                                            <p:strVal val="ppt_x"/>
                                          </p:val>
                                        </p:tav>
                                        <p:tav tm="100000">
                                          <p:val>
                                            <p:strVal val="ppt_x"/>
                                          </p:val>
                                        </p:tav>
                                      </p:tavLst>
                                    </p:anim>
                                    <p:anim calcmode="lin" valueType="num">
                                      <p:cBhvr additive="base">
                                        <p:cTn id="81" dur="500"/>
                                        <p:tgtEl>
                                          <p:spTgt spid="82"/>
                                        </p:tgtEl>
                                        <p:attrNameLst>
                                          <p:attrName>ppt_y</p:attrName>
                                        </p:attrNameLst>
                                      </p:cBhvr>
                                      <p:tavLst>
                                        <p:tav tm="0">
                                          <p:val>
                                            <p:strVal val="ppt_y"/>
                                          </p:val>
                                        </p:tav>
                                        <p:tav tm="100000">
                                          <p:val>
                                            <p:strVal val="1+ppt_h/2"/>
                                          </p:val>
                                        </p:tav>
                                      </p:tavLst>
                                    </p:anim>
                                    <p:set>
                                      <p:cBhvr>
                                        <p:cTn id="82" dur="1" fill="hold">
                                          <p:stCondLst>
                                            <p:cond delay="499"/>
                                          </p:stCondLst>
                                        </p:cTn>
                                        <p:tgtEl>
                                          <p:spTgt spid="82"/>
                                        </p:tgtEl>
                                        <p:attrNameLst>
                                          <p:attrName>style.visibility</p:attrName>
                                        </p:attrNameLst>
                                      </p:cBhvr>
                                      <p:to>
                                        <p:strVal val="hidden"/>
                                      </p:to>
                                    </p:set>
                                  </p:childTnLst>
                                </p:cTn>
                              </p:par>
                              <p:par>
                                <p:cTn id="83" presetID="2" presetClass="exit" presetSubtype="4" fill="hold" nodeType="withEffect">
                                  <p:stCondLst>
                                    <p:cond delay="0"/>
                                  </p:stCondLst>
                                  <p:childTnLst>
                                    <p:anim calcmode="lin" valueType="num">
                                      <p:cBhvr additive="base">
                                        <p:cTn id="84" dur="500"/>
                                        <p:tgtEl>
                                          <p:spTgt spid="12"/>
                                        </p:tgtEl>
                                        <p:attrNameLst>
                                          <p:attrName>ppt_x</p:attrName>
                                        </p:attrNameLst>
                                      </p:cBhvr>
                                      <p:tavLst>
                                        <p:tav tm="0">
                                          <p:val>
                                            <p:strVal val="ppt_x"/>
                                          </p:val>
                                        </p:tav>
                                        <p:tav tm="100000">
                                          <p:val>
                                            <p:strVal val="ppt_x"/>
                                          </p:val>
                                        </p:tav>
                                      </p:tavLst>
                                    </p:anim>
                                    <p:anim calcmode="lin" valueType="num">
                                      <p:cBhvr additive="base">
                                        <p:cTn id="85" dur="500"/>
                                        <p:tgtEl>
                                          <p:spTgt spid="12"/>
                                        </p:tgtEl>
                                        <p:attrNameLst>
                                          <p:attrName>ppt_y</p:attrName>
                                        </p:attrNameLst>
                                      </p:cBhvr>
                                      <p:tavLst>
                                        <p:tav tm="0">
                                          <p:val>
                                            <p:strVal val="ppt_y"/>
                                          </p:val>
                                        </p:tav>
                                        <p:tav tm="100000">
                                          <p:val>
                                            <p:strVal val="1+ppt_h/2"/>
                                          </p:val>
                                        </p:tav>
                                      </p:tavLst>
                                    </p:anim>
                                    <p:set>
                                      <p:cBhvr>
                                        <p:cTn id="86" dur="1" fill="hold">
                                          <p:stCondLst>
                                            <p:cond delay="499"/>
                                          </p:stCondLst>
                                        </p:cTn>
                                        <p:tgtEl>
                                          <p:spTgt spid="12"/>
                                        </p:tgtEl>
                                        <p:attrNameLst>
                                          <p:attrName>style.visibility</p:attrName>
                                        </p:attrNameLst>
                                      </p:cBhvr>
                                      <p:to>
                                        <p:strVal val="hidden"/>
                                      </p:to>
                                    </p:set>
                                  </p:childTnLst>
                                </p:cTn>
                              </p:par>
                              <p:par>
                                <p:cTn id="87" presetID="2" presetClass="exit" presetSubtype="4" fill="hold" grpId="0" nodeType="withEffect">
                                  <p:stCondLst>
                                    <p:cond delay="0"/>
                                  </p:stCondLst>
                                  <p:childTnLst>
                                    <p:anim calcmode="lin" valueType="num">
                                      <p:cBhvr additive="base">
                                        <p:cTn id="88" dur="500"/>
                                        <p:tgtEl>
                                          <p:spTgt spid="71"/>
                                        </p:tgtEl>
                                        <p:attrNameLst>
                                          <p:attrName>ppt_x</p:attrName>
                                        </p:attrNameLst>
                                      </p:cBhvr>
                                      <p:tavLst>
                                        <p:tav tm="0">
                                          <p:val>
                                            <p:strVal val="ppt_x"/>
                                          </p:val>
                                        </p:tav>
                                        <p:tav tm="100000">
                                          <p:val>
                                            <p:strVal val="ppt_x"/>
                                          </p:val>
                                        </p:tav>
                                      </p:tavLst>
                                    </p:anim>
                                    <p:anim calcmode="lin" valueType="num">
                                      <p:cBhvr additive="base">
                                        <p:cTn id="89" dur="500"/>
                                        <p:tgtEl>
                                          <p:spTgt spid="71"/>
                                        </p:tgtEl>
                                        <p:attrNameLst>
                                          <p:attrName>ppt_y</p:attrName>
                                        </p:attrNameLst>
                                      </p:cBhvr>
                                      <p:tavLst>
                                        <p:tav tm="0">
                                          <p:val>
                                            <p:strVal val="ppt_y"/>
                                          </p:val>
                                        </p:tav>
                                        <p:tav tm="100000">
                                          <p:val>
                                            <p:strVal val="1+ppt_h/2"/>
                                          </p:val>
                                        </p:tav>
                                      </p:tavLst>
                                    </p:anim>
                                    <p:set>
                                      <p:cBhvr>
                                        <p:cTn id="90" dur="1" fill="hold">
                                          <p:stCondLst>
                                            <p:cond delay="499"/>
                                          </p:stCondLst>
                                        </p:cTn>
                                        <p:tgtEl>
                                          <p:spTgt spid="71"/>
                                        </p:tgtEl>
                                        <p:attrNameLst>
                                          <p:attrName>style.visibility</p:attrName>
                                        </p:attrNameLst>
                                      </p:cBhvr>
                                      <p:to>
                                        <p:strVal val="hidden"/>
                                      </p:to>
                                    </p:set>
                                  </p:childTnLst>
                                </p:cTn>
                              </p:par>
                              <p:par>
                                <p:cTn id="91" presetID="2" presetClass="exit" presetSubtype="4" fill="hold" grpId="0" nodeType="withEffect">
                                  <p:stCondLst>
                                    <p:cond delay="0"/>
                                  </p:stCondLst>
                                  <p:childTnLst>
                                    <p:anim calcmode="lin" valueType="num">
                                      <p:cBhvr additive="base">
                                        <p:cTn id="92" dur="500"/>
                                        <p:tgtEl>
                                          <p:spTgt spid="72"/>
                                        </p:tgtEl>
                                        <p:attrNameLst>
                                          <p:attrName>ppt_x</p:attrName>
                                        </p:attrNameLst>
                                      </p:cBhvr>
                                      <p:tavLst>
                                        <p:tav tm="0">
                                          <p:val>
                                            <p:strVal val="ppt_x"/>
                                          </p:val>
                                        </p:tav>
                                        <p:tav tm="100000">
                                          <p:val>
                                            <p:strVal val="ppt_x"/>
                                          </p:val>
                                        </p:tav>
                                      </p:tavLst>
                                    </p:anim>
                                    <p:anim calcmode="lin" valueType="num">
                                      <p:cBhvr additive="base">
                                        <p:cTn id="93" dur="500"/>
                                        <p:tgtEl>
                                          <p:spTgt spid="72"/>
                                        </p:tgtEl>
                                        <p:attrNameLst>
                                          <p:attrName>ppt_y</p:attrName>
                                        </p:attrNameLst>
                                      </p:cBhvr>
                                      <p:tavLst>
                                        <p:tav tm="0">
                                          <p:val>
                                            <p:strVal val="ppt_y"/>
                                          </p:val>
                                        </p:tav>
                                        <p:tav tm="100000">
                                          <p:val>
                                            <p:strVal val="1+ppt_h/2"/>
                                          </p:val>
                                        </p:tav>
                                      </p:tavLst>
                                    </p:anim>
                                    <p:set>
                                      <p:cBhvr>
                                        <p:cTn id="94" dur="1" fill="hold">
                                          <p:stCondLst>
                                            <p:cond delay="499"/>
                                          </p:stCondLst>
                                        </p:cTn>
                                        <p:tgtEl>
                                          <p:spTgt spid="72"/>
                                        </p:tgtEl>
                                        <p:attrNameLst>
                                          <p:attrName>style.visibility</p:attrName>
                                        </p:attrNameLst>
                                      </p:cBhvr>
                                      <p:to>
                                        <p:strVal val="hidden"/>
                                      </p:to>
                                    </p:set>
                                  </p:childTnLst>
                                </p:cTn>
                              </p:par>
                              <p:par>
                                <p:cTn id="95" presetID="2" presetClass="exit" presetSubtype="4" fill="hold" grpId="0" nodeType="withEffect">
                                  <p:stCondLst>
                                    <p:cond delay="0"/>
                                  </p:stCondLst>
                                  <p:childTnLst>
                                    <p:anim calcmode="lin" valueType="num">
                                      <p:cBhvr additive="base">
                                        <p:cTn id="96" dur="500"/>
                                        <p:tgtEl>
                                          <p:spTgt spid="76"/>
                                        </p:tgtEl>
                                        <p:attrNameLst>
                                          <p:attrName>ppt_x</p:attrName>
                                        </p:attrNameLst>
                                      </p:cBhvr>
                                      <p:tavLst>
                                        <p:tav tm="0">
                                          <p:val>
                                            <p:strVal val="ppt_x"/>
                                          </p:val>
                                        </p:tav>
                                        <p:tav tm="100000">
                                          <p:val>
                                            <p:strVal val="ppt_x"/>
                                          </p:val>
                                        </p:tav>
                                      </p:tavLst>
                                    </p:anim>
                                    <p:anim calcmode="lin" valueType="num">
                                      <p:cBhvr additive="base">
                                        <p:cTn id="97" dur="500"/>
                                        <p:tgtEl>
                                          <p:spTgt spid="76"/>
                                        </p:tgtEl>
                                        <p:attrNameLst>
                                          <p:attrName>ppt_y</p:attrName>
                                        </p:attrNameLst>
                                      </p:cBhvr>
                                      <p:tavLst>
                                        <p:tav tm="0">
                                          <p:val>
                                            <p:strVal val="ppt_y"/>
                                          </p:val>
                                        </p:tav>
                                        <p:tav tm="100000">
                                          <p:val>
                                            <p:strVal val="1+ppt_h/2"/>
                                          </p:val>
                                        </p:tav>
                                      </p:tavLst>
                                    </p:anim>
                                    <p:set>
                                      <p:cBhvr>
                                        <p:cTn id="98" dur="1" fill="hold">
                                          <p:stCondLst>
                                            <p:cond delay="499"/>
                                          </p:stCondLst>
                                        </p:cTn>
                                        <p:tgtEl>
                                          <p:spTgt spid="76"/>
                                        </p:tgtEl>
                                        <p:attrNameLst>
                                          <p:attrName>style.visibility</p:attrName>
                                        </p:attrNameLst>
                                      </p:cBhvr>
                                      <p:to>
                                        <p:strVal val="hidden"/>
                                      </p:to>
                                    </p:set>
                                  </p:childTnLst>
                                </p:cTn>
                              </p:par>
                              <p:par>
                                <p:cTn id="99" presetID="2" presetClass="exit" presetSubtype="4" fill="hold" grpId="0" nodeType="withEffect">
                                  <p:stCondLst>
                                    <p:cond delay="0"/>
                                  </p:stCondLst>
                                  <p:childTnLst>
                                    <p:anim calcmode="lin" valueType="num">
                                      <p:cBhvr additive="base">
                                        <p:cTn id="100" dur="500"/>
                                        <p:tgtEl>
                                          <p:spTgt spid="84"/>
                                        </p:tgtEl>
                                        <p:attrNameLst>
                                          <p:attrName>ppt_x</p:attrName>
                                        </p:attrNameLst>
                                      </p:cBhvr>
                                      <p:tavLst>
                                        <p:tav tm="0">
                                          <p:val>
                                            <p:strVal val="ppt_x"/>
                                          </p:val>
                                        </p:tav>
                                        <p:tav tm="100000">
                                          <p:val>
                                            <p:strVal val="ppt_x"/>
                                          </p:val>
                                        </p:tav>
                                      </p:tavLst>
                                    </p:anim>
                                    <p:anim calcmode="lin" valueType="num">
                                      <p:cBhvr additive="base">
                                        <p:cTn id="101" dur="500"/>
                                        <p:tgtEl>
                                          <p:spTgt spid="84"/>
                                        </p:tgtEl>
                                        <p:attrNameLst>
                                          <p:attrName>ppt_y</p:attrName>
                                        </p:attrNameLst>
                                      </p:cBhvr>
                                      <p:tavLst>
                                        <p:tav tm="0">
                                          <p:val>
                                            <p:strVal val="ppt_y"/>
                                          </p:val>
                                        </p:tav>
                                        <p:tav tm="100000">
                                          <p:val>
                                            <p:strVal val="1+ppt_h/2"/>
                                          </p:val>
                                        </p:tav>
                                      </p:tavLst>
                                    </p:anim>
                                    <p:set>
                                      <p:cBhvr>
                                        <p:cTn id="102" dur="1" fill="hold">
                                          <p:stCondLst>
                                            <p:cond delay="499"/>
                                          </p:stCondLst>
                                        </p:cTn>
                                        <p:tgtEl>
                                          <p:spTgt spid="84"/>
                                        </p:tgtEl>
                                        <p:attrNameLst>
                                          <p:attrName>style.visibility</p:attrName>
                                        </p:attrNameLst>
                                      </p:cBhvr>
                                      <p:to>
                                        <p:strVal val="hidden"/>
                                      </p:to>
                                    </p:set>
                                  </p:childTnLst>
                                </p:cTn>
                              </p:par>
                              <p:par>
                                <p:cTn id="103" presetID="2" presetClass="exit" presetSubtype="4" fill="hold" grpId="0" nodeType="withEffect">
                                  <p:stCondLst>
                                    <p:cond delay="0"/>
                                  </p:stCondLst>
                                  <p:childTnLst>
                                    <p:anim calcmode="lin" valueType="num">
                                      <p:cBhvr additive="base">
                                        <p:cTn id="104" dur="500"/>
                                        <p:tgtEl>
                                          <p:spTgt spid="94"/>
                                        </p:tgtEl>
                                        <p:attrNameLst>
                                          <p:attrName>ppt_x</p:attrName>
                                        </p:attrNameLst>
                                      </p:cBhvr>
                                      <p:tavLst>
                                        <p:tav tm="0">
                                          <p:val>
                                            <p:strVal val="ppt_x"/>
                                          </p:val>
                                        </p:tav>
                                        <p:tav tm="100000">
                                          <p:val>
                                            <p:strVal val="ppt_x"/>
                                          </p:val>
                                        </p:tav>
                                      </p:tavLst>
                                    </p:anim>
                                    <p:anim calcmode="lin" valueType="num">
                                      <p:cBhvr additive="base">
                                        <p:cTn id="105" dur="500"/>
                                        <p:tgtEl>
                                          <p:spTgt spid="94"/>
                                        </p:tgtEl>
                                        <p:attrNameLst>
                                          <p:attrName>ppt_y</p:attrName>
                                        </p:attrNameLst>
                                      </p:cBhvr>
                                      <p:tavLst>
                                        <p:tav tm="0">
                                          <p:val>
                                            <p:strVal val="ppt_y"/>
                                          </p:val>
                                        </p:tav>
                                        <p:tav tm="100000">
                                          <p:val>
                                            <p:strVal val="1+ppt_h/2"/>
                                          </p:val>
                                        </p:tav>
                                      </p:tavLst>
                                    </p:anim>
                                    <p:set>
                                      <p:cBhvr>
                                        <p:cTn id="106" dur="1" fill="hold">
                                          <p:stCondLst>
                                            <p:cond delay="499"/>
                                          </p:stCondLst>
                                        </p:cTn>
                                        <p:tgtEl>
                                          <p:spTgt spid="94"/>
                                        </p:tgtEl>
                                        <p:attrNameLst>
                                          <p:attrName>style.visibility</p:attrName>
                                        </p:attrNameLst>
                                      </p:cBhvr>
                                      <p:to>
                                        <p:strVal val="hidden"/>
                                      </p:to>
                                    </p:set>
                                  </p:childTnLst>
                                </p:cTn>
                              </p:par>
                              <p:par>
                                <p:cTn id="107" presetID="2" presetClass="exit" presetSubtype="4" fill="hold" grpId="0" nodeType="withEffect">
                                  <p:stCondLst>
                                    <p:cond delay="0"/>
                                  </p:stCondLst>
                                  <p:childTnLst>
                                    <p:anim calcmode="lin" valueType="num">
                                      <p:cBhvr additive="base">
                                        <p:cTn id="108" dur="500"/>
                                        <p:tgtEl>
                                          <p:spTgt spid="95"/>
                                        </p:tgtEl>
                                        <p:attrNameLst>
                                          <p:attrName>ppt_x</p:attrName>
                                        </p:attrNameLst>
                                      </p:cBhvr>
                                      <p:tavLst>
                                        <p:tav tm="0">
                                          <p:val>
                                            <p:strVal val="ppt_x"/>
                                          </p:val>
                                        </p:tav>
                                        <p:tav tm="100000">
                                          <p:val>
                                            <p:strVal val="ppt_x"/>
                                          </p:val>
                                        </p:tav>
                                      </p:tavLst>
                                    </p:anim>
                                    <p:anim calcmode="lin" valueType="num">
                                      <p:cBhvr additive="base">
                                        <p:cTn id="109" dur="500"/>
                                        <p:tgtEl>
                                          <p:spTgt spid="95"/>
                                        </p:tgtEl>
                                        <p:attrNameLst>
                                          <p:attrName>ppt_y</p:attrName>
                                        </p:attrNameLst>
                                      </p:cBhvr>
                                      <p:tavLst>
                                        <p:tav tm="0">
                                          <p:val>
                                            <p:strVal val="ppt_y"/>
                                          </p:val>
                                        </p:tav>
                                        <p:tav tm="100000">
                                          <p:val>
                                            <p:strVal val="1+ppt_h/2"/>
                                          </p:val>
                                        </p:tav>
                                      </p:tavLst>
                                    </p:anim>
                                    <p:set>
                                      <p:cBhvr>
                                        <p:cTn id="110" dur="1" fill="hold">
                                          <p:stCondLst>
                                            <p:cond delay="499"/>
                                          </p:stCondLst>
                                        </p:cTn>
                                        <p:tgtEl>
                                          <p:spTgt spid="95"/>
                                        </p:tgtEl>
                                        <p:attrNameLst>
                                          <p:attrName>style.visibility</p:attrName>
                                        </p:attrNameLst>
                                      </p:cBhvr>
                                      <p:to>
                                        <p:strVal val="hidden"/>
                                      </p:to>
                                    </p:set>
                                  </p:childTnLst>
                                </p:cTn>
                              </p:par>
                              <p:par>
                                <p:cTn id="111" presetID="2" presetClass="exit" presetSubtype="4" fill="hold" nodeType="withEffect">
                                  <p:stCondLst>
                                    <p:cond delay="0"/>
                                  </p:stCondLst>
                                  <p:childTnLst>
                                    <p:anim calcmode="lin" valueType="num">
                                      <p:cBhvr additive="base">
                                        <p:cTn id="112" dur="500"/>
                                        <p:tgtEl>
                                          <p:spTgt spid="14"/>
                                        </p:tgtEl>
                                        <p:attrNameLst>
                                          <p:attrName>ppt_x</p:attrName>
                                        </p:attrNameLst>
                                      </p:cBhvr>
                                      <p:tavLst>
                                        <p:tav tm="0">
                                          <p:val>
                                            <p:strVal val="ppt_x"/>
                                          </p:val>
                                        </p:tav>
                                        <p:tav tm="100000">
                                          <p:val>
                                            <p:strVal val="ppt_x"/>
                                          </p:val>
                                        </p:tav>
                                      </p:tavLst>
                                    </p:anim>
                                    <p:anim calcmode="lin" valueType="num">
                                      <p:cBhvr additive="base">
                                        <p:cTn id="113" dur="500"/>
                                        <p:tgtEl>
                                          <p:spTgt spid="14"/>
                                        </p:tgtEl>
                                        <p:attrNameLst>
                                          <p:attrName>ppt_y</p:attrName>
                                        </p:attrNameLst>
                                      </p:cBhvr>
                                      <p:tavLst>
                                        <p:tav tm="0">
                                          <p:val>
                                            <p:strVal val="ppt_y"/>
                                          </p:val>
                                        </p:tav>
                                        <p:tav tm="100000">
                                          <p:val>
                                            <p:strVal val="1+ppt_h/2"/>
                                          </p:val>
                                        </p:tav>
                                      </p:tavLst>
                                    </p:anim>
                                    <p:set>
                                      <p:cBhvr>
                                        <p:cTn id="114" dur="1" fill="hold">
                                          <p:stCondLst>
                                            <p:cond delay="499"/>
                                          </p:stCondLst>
                                        </p:cTn>
                                        <p:tgtEl>
                                          <p:spTgt spid="14"/>
                                        </p:tgtEl>
                                        <p:attrNameLst>
                                          <p:attrName>style.visibility</p:attrName>
                                        </p:attrNameLst>
                                      </p:cBhvr>
                                      <p:to>
                                        <p:strVal val="hidden"/>
                                      </p:to>
                                    </p:set>
                                  </p:childTnLst>
                                </p:cTn>
                              </p:par>
                              <p:par>
                                <p:cTn id="115" presetID="2" presetClass="exit" presetSubtype="4" fill="hold" nodeType="withEffect">
                                  <p:stCondLst>
                                    <p:cond delay="0"/>
                                  </p:stCondLst>
                                  <p:childTnLst>
                                    <p:anim calcmode="lin" valueType="num">
                                      <p:cBhvr additive="base">
                                        <p:cTn id="116" dur="500"/>
                                        <p:tgtEl>
                                          <p:spTgt spid="16"/>
                                        </p:tgtEl>
                                        <p:attrNameLst>
                                          <p:attrName>ppt_x</p:attrName>
                                        </p:attrNameLst>
                                      </p:cBhvr>
                                      <p:tavLst>
                                        <p:tav tm="0">
                                          <p:val>
                                            <p:strVal val="ppt_x"/>
                                          </p:val>
                                        </p:tav>
                                        <p:tav tm="100000">
                                          <p:val>
                                            <p:strVal val="ppt_x"/>
                                          </p:val>
                                        </p:tav>
                                      </p:tavLst>
                                    </p:anim>
                                    <p:anim calcmode="lin" valueType="num">
                                      <p:cBhvr additive="base">
                                        <p:cTn id="117" dur="500"/>
                                        <p:tgtEl>
                                          <p:spTgt spid="16"/>
                                        </p:tgtEl>
                                        <p:attrNameLst>
                                          <p:attrName>ppt_y</p:attrName>
                                        </p:attrNameLst>
                                      </p:cBhvr>
                                      <p:tavLst>
                                        <p:tav tm="0">
                                          <p:val>
                                            <p:strVal val="ppt_y"/>
                                          </p:val>
                                        </p:tav>
                                        <p:tav tm="100000">
                                          <p:val>
                                            <p:strVal val="1+ppt_h/2"/>
                                          </p:val>
                                        </p:tav>
                                      </p:tavLst>
                                    </p:anim>
                                    <p:set>
                                      <p:cBhvr>
                                        <p:cTn id="118" dur="1" fill="hold">
                                          <p:stCondLst>
                                            <p:cond delay="499"/>
                                          </p:stCondLst>
                                        </p:cTn>
                                        <p:tgtEl>
                                          <p:spTgt spid="16"/>
                                        </p:tgtEl>
                                        <p:attrNameLst>
                                          <p:attrName>style.visibility</p:attrName>
                                        </p:attrNameLst>
                                      </p:cBhvr>
                                      <p:to>
                                        <p:strVal val="hidden"/>
                                      </p:to>
                                    </p:set>
                                  </p:childTnLst>
                                </p:cTn>
                              </p:par>
                              <p:par>
                                <p:cTn id="119" presetID="2" presetClass="exit" presetSubtype="4" fill="hold" nodeType="withEffect">
                                  <p:stCondLst>
                                    <p:cond delay="0"/>
                                  </p:stCondLst>
                                  <p:childTnLst>
                                    <p:anim calcmode="lin" valueType="num">
                                      <p:cBhvr additive="base">
                                        <p:cTn id="120" dur="500"/>
                                        <p:tgtEl>
                                          <p:spTgt spid="18"/>
                                        </p:tgtEl>
                                        <p:attrNameLst>
                                          <p:attrName>ppt_x</p:attrName>
                                        </p:attrNameLst>
                                      </p:cBhvr>
                                      <p:tavLst>
                                        <p:tav tm="0">
                                          <p:val>
                                            <p:strVal val="ppt_x"/>
                                          </p:val>
                                        </p:tav>
                                        <p:tav tm="100000">
                                          <p:val>
                                            <p:strVal val="ppt_x"/>
                                          </p:val>
                                        </p:tav>
                                      </p:tavLst>
                                    </p:anim>
                                    <p:anim calcmode="lin" valueType="num">
                                      <p:cBhvr additive="base">
                                        <p:cTn id="121" dur="500"/>
                                        <p:tgtEl>
                                          <p:spTgt spid="18"/>
                                        </p:tgtEl>
                                        <p:attrNameLst>
                                          <p:attrName>ppt_y</p:attrName>
                                        </p:attrNameLst>
                                      </p:cBhvr>
                                      <p:tavLst>
                                        <p:tav tm="0">
                                          <p:val>
                                            <p:strVal val="ppt_y"/>
                                          </p:val>
                                        </p:tav>
                                        <p:tav tm="100000">
                                          <p:val>
                                            <p:strVal val="1+ppt_h/2"/>
                                          </p:val>
                                        </p:tav>
                                      </p:tavLst>
                                    </p:anim>
                                    <p:set>
                                      <p:cBhvr>
                                        <p:cTn id="122" dur="1" fill="hold">
                                          <p:stCondLst>
                                            <p:cond delay="499"/>
                                          </p:stCondLst>
                                        </p:cTn>
                                        <p:tgtEl>
                                          <p:spTgt spid="18"/>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4" grpId="0" animBg="1"/>
      <p:bldP spid="55" grpId="0" animBg="1"/>
      <p:bldP spid="56" grpId="0" animBg="1"/>
      <p:bldP spid="57" grpId="0" animBg="1"/>
      <p:bldP spid="58" grpId="0" animBg="1"/>
      <p:bldP spid="59" grpId="0" animBg="1"/>
      <p:bldP spid="60" grpId="0" animBg="1"/>
      <p:bldP spid="81" grpId="0" animBg="1"/>
      <p:bldP spid="82" grpId="0" animBg="1"/>
      <p:bldP spid="71" grpId="0" animBg="1"/>
      <p:bldP spid="72" grpId="0" animBg="1"/>
      <p:bldP spid="76" grpId="0" animBg="1"/>
      <p:bldP spid="84" grpId="0" animBg="1"/>
      <p:bldP spid="94" grpId="0" animBg="1"/>
      <p:bldP spid="95" grpId="0" animBg="1"/>
      <p:bldP spid="103" grpId="0" uiExpand="1" build="allAtOnce"/>
      <p:bldP spid="103" grpId="1"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148262" y="1219200"/>
          <a:ext cx="490538" cy="947738"/>
        </p:xfrm>
        <a:graphic>
          <a:graphicData uri="http://schemas.openxmlformats.org/presentationml/2006/ole">
            <mc:AlternateContent xmlns:mc="http://schemas.openxmlformats.org/markup-compatibility/2006">
              <mc:Choice xmlns:v="urn:schemas-microsoft-com:vml" Requires="v">
                <p:oleObj spid="_x0000_s61536" name="Equation" r:id="rId3" imgW="203112" imgH="393529" progId="Equation.DSMT4">
                  <p:embed/>
                </p:oleObj>
              </mc:Choice>
              <mc:Fallback>
                <p:oleObj name="Equation" r:id="rId3" imgW="203112" imgH="393529" progId="Equation.DSMT4">
                  <p:embed/>
                  <p:pic>
                    <p:nvPicPr>
                      <p:cNvPr id="0" name="Picture 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2" y="1219200"/>
                        <a:ext cx="49053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733800" y="1219200"/>
          <a:ext cx="1498600" cy="947738"/>
        </p:xfrm>
        <a:graphic>
          <a:graphicData uri="http://schemas.openxmlformats.org/presentationml/2006/ole">
            <mc:AlternateContent xmlns:mc="http://schemas.openxmlformats.org/markup-compatibility/2006">
              <mc:Choice xmlns:v="urn:schemas-microsoft-com:vml" Requires="v">
                <p:oleObj spid="_x0000_s61537" name="Equation" r:id="rId5" imgW="622030" imgH="393529" progId="Equation.DSMT4">
                  <p:embed/>
                </p:oleObj>
              </mc:Choice>
              <mc:Fallback>
                <p:oleObj name="Equation" r:id="rId5" imgW="622030" imgH="393529" progId="Equation.DSMT4">
                  <p:embed/>
                  <p:pic>
                    <p:nvPicPr>
                      <p:cNvPr id="0" name="Picture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0" name="Rectangle 129"/>
          <p:cNvSpPr/>
          <p:nvPr/>
        </p:nvSpPr>
        <p:spPr>
          <a:xfrm>
            <a:off x="4572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11430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18288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25146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2004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38862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5720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52578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59436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66294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4572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11430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18288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25146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2004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38862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45720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2578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59436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6294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72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11430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18288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25146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32004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38862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45720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52578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59436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66294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1143000" y="28194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1828800" y="28194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457200" y="28194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2514600" y="28194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200400" y="28194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4572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11430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18288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11430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18288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4572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25146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2004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8862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45720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52578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73152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8001000" y="28194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73152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0010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73152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80010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2" name="Object 181"/>
          <p:cNvGraphicFramePr>
            <a:graphicFrameLocks noChangeAspect="1"/>
          </p:cNvGraphicFramePr>
          <p:nvPr/>
        </p:nvGraphicFramePr>
        <p:xfrm>
          <a:off x="533400" y="2819400"/>
          <a:ext cx="457200" cy="762000"/>
        </p:xfrm>
        <a:graphic>
          <a:graphicData uri="http://schemas.openxmlformats.org/presentationml/2006/ole">
            <mc:AlternateContent xmlns:mc="http://schemas.openxmlformats.org/markup-compatibility/2006">
              <mc:Choice xmlns:v="urn:schemas-microsoft-com:vml" Requires="v">
                <p:oleObj spid="_x0000_s61538" name="Equation" r:id="rId7" imgW="203112" imgH="393529" progId="Equation.DSMT4">
                  <p:embed/>
                </p:oleObj>
              </mc:Choice>
              <mc:Fallback>
                <p:oleObj name="Equation" r:id="rId7" imgW="203112" imgH="393529" progId="Equation.DSMT4">
                  <p:embed/>
                  <p:pic>
                    <p:nvPicPr>
                      <p:cNvPr id="0" name="Picture 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28194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3" name="Object 182"/>
          <p:cNvGraphicFramePr>
            <a:graphicFrameLocks noChangeAspect="1"/>
          </p:cNvGraphicFramePr>
          <p:nvPr/>
        </p:nvGraphicFramePr>
        <p:xfrm>
          <a:off x="1295400" y="2819400"/>
          <a:ext cx="457200" cy="762000"/>
        </p:xfrm>
        <a:graphic>
          <a:graphicData uri="http://schemas.openxmlformats.org/presentationml/2006/ole">
            <mc:AlternateContent xmlns:mc="http://schemas.openxmlformats.org/markup-compatibility/2006">
              <mc:Choice xmlns:v="urn:schemas-microsoft-com:vml" Requires="v">
                <p:oleObj spid="_x0000_s61539" name="Equation" r:id="rId9" imgW="203112" imgH="393529" progId="Equation.DSMT4">
                  <p:embed/>
                </p:oleObj>
              </mc:Choice>
              <mc:Fallback>
                <p:oleObj name="Equation" r:id="rId9" imgW="203112" imgH="393529" progId="Equation.DSMT4">
                  <p:embed/>
                  <p:pic>
                    <p:nvPicPr>
                      <p:cNvPr id="0" name="Picture 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28194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 name="Object 183"/>
          <p:cNvGraphicFramePr>
            <a:graphicFrameLocks noChangeAspect="1"/>
          </p:cNvGraphicFramePr>
          <p:nvPr/>
        </p:nvGraphicFramePr>
        <p:xfrm>
          <a:off x="1981200" y="2819400"/>
          <a:ext cx="457200" cy="762000"/>
        </p:xfrm>
        <a:graphic>
          <a:graphicData uri="http://schemas.openxmlformats.org/presentationml/2006/ole">
            <mc:AlternateContent xmlns:mc="http://schemas.openxmlformats.org/markup-compatibility/2006">
              <mc:Choice xmlns:v="urn:schemas-microsoft-com:vml" Requires="v">
                <p:oleObj spid="_x0000_s61540" name="Equation" r:id="rId10" imgW="203112" imgH="393529" progId="Equation.DSMT4">
                  <p:embed/>
                </p:oleObj>
              </mc:Choice>
              <mc:Fallback>
                <p:oleObj name="Equation" r:id="rId10" imgW="203112" imgH="393529" progId="Equation.DSMT4">
                  <p:embed/>
                  <p:pic>
                    <p:nvPicPr>
                      <p:cNvPr id="0" name="Picture 8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28194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 name="Object 184"/>
          <p:cNvGraphicFramePr>
            <a:graphicFrameLocks noChangeAspect="1"/>
          </p:cNvGraphicFramePr>
          <p:nvPr/>
        </p:nvGraphicFramePr>
        <p:xfrm>
          <a:off x="2667000" y="2819400"/>
          <a:ext cx="457200" cy="762000"/>
        </p:xfrm>
        <a:graphic>
          <a:graphicData uri="http://schemas.openxmlformats.org/presentationml/2006/ole">
            <mc:AlternateContent xmlns:mc="http://schemas.openxmlformats.org/markup-compatibility/2006">
              <mc:Choice xmlns:v="urn:schemas-microsoft-com:vml" Requires="v">
                <p:oleObj spid="_x0000_s61541" name="Equation" r:id="rId11" imgW="203112" imgH="393529" progId="Equation.DSMT4">
                  <p:embed/>
                </p:oleObj>
              </mc:Choice>
              <mc:Fallback>
                <p:oleObj name="Equation" r:id="rId11" imgW="203112" imgH="393529" progId="Equation.DSMT4">
                  <p:embed/>
                  <p:pic>
                    <p:nvPicPr>
                      <p:cNvPr id="0" name="Picture 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28194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6" name="Object 185"/>
          <p:cNvGraphicFramePr>
            <a:graphicFrameLocks noChangeAspect="1"/>
          </p:cNvGraphicFramePr>
          <p:nvPr/>
        </p:nvGraphicFramePr>
        <p:xfrm>
          <a:off x="3352800" y="2819400"/>
          <a:ext cx="457200" cy="762000"/>
        </p:xfrm>
        <a:graphic>
          <a:graphicData uri="http://schemas.openxmlformats.org/presentationml/2006/ole">
            <mc:AlternateContent xmlns:mc="http://schemas.openxmlformats.org/markup-compatibility/2006">
              <mc:Choice xmlns:v="urn:schemas-microsoft-com:vml" Requires="v">
                <p:oleObj spid="_x0000_s61542" name="Equation" r:id="rId12" imgW="203112" imgH="393529" progId="Equation.DSMT4">
                  <p:embed/>
                </p:oleObj>
              </mc:Choice>
              <mc:Fallback>
                <p:oleObj name="Equation" r:id="rId12" imgW="203112" imgH="393529" progId="Equation.DSMT4">
                  <p:embed/>
                  <p:pic>
                    <p:nvPicPr>
                      <p:cNvPr id="0" name="Picture 8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28194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7" name="Object 186"/>
          <p:cNvGraphicFramePr>
            <a:graphicFrameLocks noChangeAspect="1"/>
          </p:cNvGraphicFramePr>
          <p:nvPr/>
        </p:nvGraphicFramePr>
        <p:xfrm>
          <a:off x="533400" y="3810000"/>
          <a:ext cx="457200" cy="762000"/>
        </p:xfrm>
        <a:graphic>
          <a:graphicData uri="http://schemas.openxmlformats.org/presentationml/2006/ole">
            <mc:AlternateContent xmlns:mc="http://schemas.openxmlformats.org/markup-compatibility/2006">
              <mc:Choice xmlns:v="urn:schemas-microsoft-com:vml" Requires="v">
                <p:oleObj spid="_x0000_s61543" name="Equation" r:id="rId13" imgW="203112" imgH="393529" progId="Equation.DSMT4">
                  <p:embed/>
                </p:oleObj>
              </mc:Choice>
              <mc:Fallback>
                <p:oleObj name="Equation" r:id="rId13" imgW="203112" imgH="393529" progId="Equation.DSMT4">
                  <p:embed/>
                  <p:pic>
                    <p:nvPicPr>
                      <p:cNvPr id="0" name="Picture 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38100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8" name="Object 187"/>
          <p:cNvGraphicFramePr>
            <a:graphicFrameLocks noChangeAspect="1"/>
          </p:cNvGraphicFramePr>
          <p:nvPr/>
        </p:nvGraphicFramePr>
        <p:xfrm>
          <a:off x="1295400" y="3810000"/>
          <a:ext cx="457200" cy="762000"/>
        </p:xfrm>
        <a:graphic>
          <a:graphicData uri="http://schemas.openxmlformats.org/presentationml/2006/ole">
            <mc:AlternateContent xmlns:mc="http://schemas.openxmlformats.org/markup-compatibility/2006">
              <mc:Choice xmlns:v="urn:schemas-microsoft-com:vml" Requires="v">
                <p:oleObj spid="_x0000_s61544" name="Equation" r:id="rId14" imgW="203112" imgH="393529" progId="Equation.DSMT4">
                  <p:embed/>
                </p:oleObj>
              </mc:Choice>
              <mc:Fallback>
                <p:oleObj name="Equation" r:id="rId14" imgW="203112" imgH="393529" progId="Equation.DSMT4">
                  <p:embed/>
                  <p:pic>
                    <p:nvPicPr>
                      <p:cNvPr id="0" name="Picture 8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38100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 name="Object 188"/>
          <p:cNvGraphicFramePr>
            <a:graphicFrameLocks noChangeAspect="1"/>
          </p:cNvGraphicFramePr>
          <p:nvPr/>
        </p:nvGraphicFramePr>
        <p:xfrm>
          <a:off x="1981200" y="3810000"/>
          <a:ext cx="457200" cy="762000"/>
        </p:xfrm>
        <a:graphic>
          <a:graphicData uri="http://schemas.openxmlformats.org/presentationml/2006/ole">
            <mc:AlternateContent xmlns:mc="http://schemas.openxmlformats.org/markup-compatibility/2006">
              <mc:Choice xmlns:v="urn:schemas-microsoft-com:vml" Requires="v">
                <p:oleObj spid="_x0000_s61545" name="Equation" r:id="rId15" imgW="203112" imgH="393529" progId="Equation.DSMT4">
                  <p:embed/>
                </p:oleObj>
              </mc:Choice>
              <mc:Fallback>
                <p:oleObj name="Equation" r:id="rId15" imgW="203112" imgH="393529" progId="Equation.DSMT4">
                  <p:embed/>
                  <p:pic>
                    <p:nvPicPr>
                      <p:cNvPr id="0" name="Picture 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38100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0" name="Object 189"/>
          <p:cNvGraphicFramePr>
            <a:graphicFrameLocks noChangeAspect="1"/>
          </p:cNvGraphicFramePr>
          <p:nvPr/>
        </p:nvGraphicFramePr>
        <p:xfrm>
          <a:off x="533400" y="4876800"/>
          <a:ext cx="457200" cy="762000"/>
        </p:xfrm>
        <a:graphic>
          <a:graphicData uri="http://schemas.openxmlformats.org/presentationml/2006/ole">
            <mc:AlternateContent xmlns:mc="http://schemas.openxmlformats.org/markup-compatibility/2006">
              <mc:Choice xmlns:v="urn:schemas-microsoft-com:vml" Requires="v">
                <p:oleObj spid="_x0000_s61546" name="Equation" r:id="rId16" imgW="203112" imgH="393529" progId="Equation.DSMT4">
                  <p:embed/>
                </p:oleObj>
              </mc:Choice>
              <mc:Fallback>
                <p:oleObj name="Equation" r:id="rId16" imgW="203112" imgH="393529" progId="Equation.DSMT4">
                  <p:embed/>
                  <p:pic>
                    <p:nvPicPr>
                      <p:cNvPr id="0" name="Picture 8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1" name="Object 190"/>
          <p:cNvGraphicFramePr>
            <a:graphicFrameLocks noChangeAspect="1"/>
          </p:cNvGraphicFramePr>
          <p:nvPr/>
        </p:nvGraphicFramePr>
        <p:xfrm>
          <a:off x="1219200" y="4876800"/>
          <a:ext cx="457200" cy="762000"/>
        </p:xfrm>
        <a:graphic>
          <a:graphicData uri="http://schemas.openxmlformats.org/presentationml/2006/ole">
            <mc:AlternateContent xmlns:mc="http://schemas.openxmlformats.org/markup-compatibility/2006">
              <mc:Choice xmlns:v="urn:schemas-microsoft-com:vml" Requires="v">
                <p:oleObj spid="_x0000_s61547" name="Equation" r:id="rId17" imgW="203112" imgH="393529" progId="Equation.DSMT4">
                  <p:embed/>
                </p:oleObj>
              </mc:Choice>
              <mc:Fallback>
                <p:oleObj name="Equation" r:id="rId17" imgW="203112" imgH="393529" progId="Equation.DSMT4">
                  <p:embed/>
                  <p:pic>
                    <p:nvPicPr>
                      <p:cNvPr id="0" name="Picture 8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2" name="Object 191"/>
          <p:cNvGraphicFramePr>
            <a:graphicFrameLocks noChangeAspect="1"/>
          </p:cNvGraphicFramePr>
          <p:nvPr/>
        </p:nvGraphicFramePr>
        <p:xfrm>
          <a:off x="1905000" y="4876800"/>
          <a:ext cx="457200" cy="762000"/>
        </p:xfrm>
        <a:graphic>
          <a:graphicData uri="http://schemas.openxmlformats.org/presentationml/2006/ole">
            <mc:AlternateContent xmlns:mc="http://schemas.openxmlformats.org/markup-compatibility/2006">
              <mc:Choice xmlns:v="urn:schemas-microsoft-com:vml" Requires="v">
                <p:oleObj spid="_x0000_s61548" name="Equation" r:id="rId18" imgW="203112" imgH="393529" progId="Equation.DSMT4">
                  <p:embed/>
                </p:oleObj>
              </mc:Choice>
              <mc:Fallback>
                <p:oleObj name="Equation" r:id="rId18" imgW="203112" imgH="393529" progId="Equation.DSMT4">
                  <p:embed/>
                  <p:pic>
                    <p:nvPicPr>
                      <p:cNvPr id="0" name="Picture 9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3" name="Object 192"/>
          <p:cNvGraphicFramePr>
            <a:graphicFrameLocks noChangeAspect="1"/>
          </p:cNvGraphicFramePr>
          <p:nvPr/>
        </p:nvGraphicFramePr>
        <p:xfrm>
          <a:off x="2667000" y="4876800"/>
          <a:ext cx="457200" cy="762000"/>
        </p:xfrm>
        <a:graphic>
          <a:graphicData uri="http://schemas.openxmlformats.org/presentationml/2006/ole">
            <mc:AlternateContent xmlns:mc="http://schemas.openxmlformats.org/markup-compatibility/2006">
              <mc:Choice xmlns:v="urn:schemas-microsoft-com:vml" Requires="v">
                <p:oleObj spid="_x0000_s61549" name="Equation" r:id="rId19" imgW="203112" imgH="393529" progId="Equation.DSMT4">
                  <p:embed/>
                </p:oleObj>
              </mc:Choice>
              <mc:Fallback>
                <p:oleObj name="Equation" r:id="rId19" imgW="203112" imgH="393529" progId="Equation.DSMT4">
                  <p:embed/>
                  <p:pic>
                    <p:nvPicPr>
                      <p:cNvPr id="0" name="Picture 9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 name="Object 193"/>
          <p:cNvGraphicFramePr>
            <a:graphicFrameLocks noChangeAspect="1"/>
          </p:cNvGraphicFramePr>
          <p:nvPr/>
        </p:nvGraphicFramePr>
        <p:xfrm>
          <a:off x="3352800" y="4876800"/>
          <a:ext cx="457200" cy="762000"/>
        </p:xfrm>
        <a:graphic>
          <a:graphicData uri="http://schemas.openxmlformats.org/presentationml/2006/ole">
            <mc:AlternateContent xmlns:mc="http://schemas.openxmlformats.org/markup-compatibility/2006">
              <mc:Choice xmlns:v="urn:schemas-microsoft-com:vml" Requires="v">
                <p:oleObj spid="_x0000_s61550" name="Equation" r:id="rId20" imgW="203112" imgH="393529" progId="Equation.DSMT4">
                  <p:embed/>
                </p:oleObj>
              </mc:Choice>
              <mc:Fallback>
                <p:oleObj name="Equation" r:id="rId20" imgW="203112" imgH="393529" progId="Equation.DSMT4">
                  <p:embed/>
                  <p:pic>
                    <p:nvPicPr>
                      <p:cNvPr id="0" name="Picture 9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 name="Object 194"/>
          <p:cNvGraphicFramePr>
            <a:graphicFrameLocks noChangeAspect="1"/>
          </p:cNvGraphicFramePr>
          <p:nvPr/>
        </p:nvGraphicFramePr>
        <p:xfrm>
          <a:off x="3962400" y="4876800"/>
          <a:ext cx="457200" cy="762000"/>
        </p:xfrm>
        <a:graphic>
          <a:graphicData uri="http://schemas.openxmlformats.org/presentationml/2006/ole">
            <mc:AlternateContent xmlns:mc="http://schemas.openxmlformats.org/markup-compatibility/2006">
              <mc:Choice xmlns:v="urn:schemas-microsoft-com:vml" Requires="v">
                <p:oleObj spid="_x0000_s61551" name="Equation" r:id="rId21" imgW="203112" imgH="393529" progId="Equation.DSMT4">
                  <p:embed/>
                </p:oleObj>
              </mc:Choice>
              <mc:Fallback>
                <p:oleObj name="Equation" r:id="rId21" imgW="203112" imgH="393529" progId="Equation.DSMT4">
                  <p:embed/>
                  <p:pic>
                    <p:nvPicPr>
                      <p:cNvPr id="0" name="Picture 9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 name="Object 195"/>
          <p:cNvGraphicFramePr>
            <a:graphicFrameLocks noChangeAspect="1"/>
          </p:cNvGraphicFramePr>
          <p:nvPr/>
        </p:nvGraphicFramePr>
        <p:xfrm>
          <a:off x="4648200" y="4876800"/>
          <a:ext cx="457200" cy="762000"/>
        </p:xfrm>
        <a:graphic>
          <a:graphicData uri="http://schemas.openxmlformats.org/presentationml/2006/ole">
            <mc:AlternateContent xmlns:mc="http://schemas.openxmlformats.org/markup-compatibility/2006">
              <mc:Choice xmlns:v="urn:schemas-microsoft-com:vml" Requires="v">
                <p:oleObj spid="_x0000_s61552" name="Equation" r:id="rId22" imgW="203112" imgH="393529" progId="Equation.DSMT4">
                  <p:embed/>
                </p:oleObj>
              </mc:Choice>
              <mc:Fallback>
                <p:oleObj name="Equation" r:id="rId22" imgW="203112" imgH="393529" progId="Equation.DSMT4">
                  <p:embed/>
                  <p:pic>
                    <p:nvPicPr>
                      <p:cNvPr id="0" name="Picture 9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 name="Object 196"/>
          <p:cNvGraphicFramePr>
            <a:graphicFrameLocks noChangeAspect="1"/>
          </p:cNvGraphicFramePr>
          <p:nvPr/>
        </p:nvGraphicFramePr>
        <p:xfrm>
          <a:off x="5334000" y="4876800"/>
          <a:ext cx="457200" cy="762000"/>
        </p:xfrm>
        <a:graphic>
          <a:graphicData uri="http://schemas.openxmlformats.org/presentationml/2006/ole">
            <mc:AlternateContent xmlns:mc="http://schemas.openxmlformats.org/markup-compatibility/2006">
              <mc:Choice xmlns:v="urn:schemas-microsoft-com:vml" Requires="v">
                <p:oleObj spid="_x0000_s61553" name="Equation" r:id="rId23" imgW="203112" imgH="393529" progId="Equation.DSMT4">
                  <p:embed/>
                </p:oleObj>
              </mc:Choice>
              <mc:Fallback>
                <p:oleObj name="Equation" r:id="rId23" imgW="203112" imgH="393529" progId="Equation.DSMT4">
                  <p:embed/>
                  <p:pic>
                    <p:nvPicPr>
                      <p:cNvPr id="0" name="Picture 9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48768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Rectangle 73"/>
          <p:cNvSpPr/>
          <p:nvPr/>
        </p:nvSpPr>
        <p:spPr>
          <a:xfrm>
            <a:off x="457200" y="58674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dissolve">
                                      <p:cBhvr>
                                        <p:cTn id="7" dur="500"/>
                                        <p:tgtEl>
                                          <p:spTgt spid="16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1"/>
                                        </p:tgtEl>
                                        <p:attrNameLst>
                                          <p:attrName>style.visibility</p:attrName>
                                        </p:attrNameLst>
                                      </p:cBhvr>
                                      <p:to>
                                        <p:strVal val="visible"/>
                                      </p:to>
                                    </p:set>
                                    <p:animEffect transition="in" filter="dissolve">
                                      <p:cBhvr>
                                        <p:cTn id="10" dur="500"/>
                                        <p:tgtEl>
                                          <p:spTgt spid="16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2"/>
                                        </p:tgtEl>
                                        <p:attrNameLst>
                                          <p:attrName>style.visibility</p:attrName>
                                        </p:attrNameLst>
                                      </p:cBhvr>
                                      <p:to>
                                        <p:strVal val="visible"/>
                                      </p:to>
                                    </p:set>
                                    <p:animEffect transition="in" filter="dissolve">
                                      <p:cBhvr>
                                        <p:cTn id="13" dur="500"/>
                                        <p:tgtEl>
                                          <p:spTgt spid="16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3"/>
                                        </p:tgtEl>
                                        <p:attrNameLst>
                                          <p:attrName>style.visibility</p:attrName>
                                        </p:attrNameLst>
                                      </p:cBhvr>
                                      <p:to>
                                        <p:strVal val="visible"/>
                                      </p:to>
                                    </p:set>
                                    <p:animEffect transition="in" filter="dissolve">
                                      <p:cBhvr>
                                        <p:cTn id="16" dur="500"/>
                                        <p:tgtEl>
                                          <p:spTgt spid="16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64"/>
                                        </p:tgtEl>
                                        <p:attrNameLst>
                                          <p:attrName>style.visibility</p:attrName>
                                        </p:attrNameLst>
                                      </p:cBhvr>
                                      <p:to>
                                        <p:strVal val="visible"/>
                                      </p:to>
                                    </p:set>
                                    <p:animEffect transition="in" filter="dissolve">
                                      <p:cBhvr>
                                        <p:cTn id="19" dur="500"/>
                                        <p:tgtEl>
                                          <p:spTgt spid="16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8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8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84"/>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85"/>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8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65"/>
                                        </p:tgtEl>
                                        <p:attrNameLst>
                                          <p:attrName>style.visibility</p:attrName>
                                        </p:attrNameLst>
                                      </p:cBhvr>
                                      <p:to>
                                        <p:strVal val="visible"/>
                                      </p:to>
                                    </p:set>
                                    <p:animEffect transition="in" filter="dissolve">
                                      <p:cBhvr>
                                        <p:cTn id="36" dur="500"/>
                                        <p:tgtEl>
                                          <p:spTgt spid="165"/>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66"/>
                                        </p:tgtEl>
                                        <p:attrNameLst>
                                          <p:attrName>style.visibility</p:attrName>
                                        </p:attrNameLst>
                                      </p:cBhvr>
                                      <p:to>
                                        <p:strVal val="visible"/>
                                      </p:to>
                                    </p:set>
                                    <p:animEffect transition="in" filter="dissolve">
                                      <p:cBhvr>
                                        <p:cTn id="39" dur="500"/>
                                        <p:tgtEl>
                                          <p:spTgt spid="16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67"/>
                                        </p:tgtEl>
                                        <p:attrNameLst>
                                          <p:attrName>style.visibility</p:attrName>
                                        </p:attrNameLst>
                                      </p:cBhvr>
                                      <p:to>
                                        <p:strVal val="visible"/>
                                      </p:to>
                                    </p:set>
                                    <p:animEffect transition="in" filter="dissolve">
                                      <p:cBhvr>
                                        <p:cTn id="42" dur="500"/>
                                        <p:tgtEl>
                                          <p:spTgt spid="167"/>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5" presetClass="emph" presetSubtype="0" fill="hold" grpId="1" nodeType="clickEffect">
                                  <p:stCondLst>
                                    <p:cond delay="0"/>
                                  </p:stCondLst>
                                  <p:childTnLst>
                                    <p:anim calcmode="discrete" valueType="str">
                                      <p:cBhvr>
                                        <p:cTn id="54" dur="1000" fill="hold"/>
                                        <p:tgtEl>
                                          <p:spTgt spid="162"/>
                                        </p:tgtEl>
                                        <p:attrNameLst>
                                          <p:attrName>style.visibility</p:attrName>
                                        </p:attrNameLst>
                                      </p:cBhvr>
                                      <p:tavLst>
                                        <p:tav tm="0">
                                          <p:val>
                                            <p:strVal val="hidden"/>
                                          </p:val>
                                        </p:tav>
                                        <p:tav tm="50000">
                                          <p:val>
                                            <p:strVal val="visible"/>
                                          </p:val>
                                        </p:tav>
                                      </p:tavLst>
                                    </p:anim>
                                  </p:childTnLst>
                                </p:cTn>
                              </p:par>
                              <p:par>
                                <p:cTn id="55" presetID="35" presetClass="emph" presetSubtype="0" fill="hold" grpId="1" nodeType="withEffect">
                                  <p:stCondLst>
                                    <p:cond delay="0"/>
                                  </p:stCondLst>
                                  <p:childTnLst>
                                    <p:anim calcmode="discrete" valueType="str">
                                      <p:cBhvr>
                                        <p:cTn id="56" dur="1000" fill="hold"/>
                                        <p:tgtEl>
                                          <p:spTgt spid="160"/>
                                        </p:tgtEl>
                                        <p:attrNameLst>
                                          <p:attrName>style.visibility</p:attrName>
                                        </p:attrNameLst>
                                      </p:cBhvr>
                                      <p:tavLst>
                                        <p:tav tm="0">
                                          <p:val>
                                            <p:strVal val="hidden"/>
                                          </p:val>
                                        </p:tav>
                                        <p:tav tm="50000">
                                          <p:val>
                                            <p:strVal val="visible"/>
                                          </p:val>
                                        </p:tav>
                                      </p:tavLst>
                                    </p:anim>
                                  </p:childTnLst>
                                </p:cTn>
                              </p:par>
                              <p:par>
                                <p:cTn id="57" presetID="35" presetClass="emph" presetSubtype="0" fill="hold" grpId="1" nodeType="withEffect">
                                  <p:stCondLst>
                                    <p:cond delay="0"/>
                                  </p:stCondLst>
                                  <p:childTnLst>
                                    <p:anim calcmode="discrete" valueType="str">
                                      <p:cBhvr>
                                        <p:cTn id="58" dur="1000" fill="hold"/>
                                        <p:tgtEl>
                                          <p:spTgt spid="161"/>
                                        </p:tgtEl>
                                        <p:attrNameLst>
                                          <p:attrName>style.visibility</p:attrName>
                                        </p:attrNameLst>
                                      </p:cBhvr>
                                      <p:tavLst>
                                        <p:tav tm="0">
                                          <p:val>
                                            <p:strVal val="hidden"/>
                                          </p:val>
                                        </p:tav>
                                        <p:tav tm="50000">
                                          <p:val>
                                            <p:strVal val="visible"/>
                                          </p:val>
                                        </p:tav>
                                      </p:tavLst>
                                    </p:anim>
                                  </p:childTnLst>
                                </p:cTn>
                              </p:par>
                              <p:par>
                                <p:cTn id="59" presetID="35" presetClass="emph" presetSubtype="0" fill="hold" grpId="1" nodeType="withEffect">
                                  <p:stCondLst>
                                    <p:cond delay="0"/>
                                  </p:stCondLst>
                                  <p:childTnLst>
                                    <p:anim calcmode="discrete" valueType="str">
                                      <p:cBhvr>
                                        <p:cTn id="60" dur="1000" fill="hold"/>
                                        <p:tgtEl>
                                          <p:spTgt spid="163"/>
                                        </p:tgtEl>
                                        <p:attrNameLst>
                                          <p:attrName>style.visibility</p:attrName>
                                        </p:attrNameLst>
                                      </p:cBhvr>
                                      <p:tavLst>
                                        <p:tav tm="0">
                                          <p:val>
                                            <p:strVal val="hidden"/>
                                          </p:val>
                                        </p:tav>
                                        <p:tav tm="50000">
                                          <p:val>
                                            <p:strVal val="visible"/>
                                          </p:val>
                                        </p:tav>
                                      </p:tavLst>
                                    </p:anim>
                                  </p:childTnLst>
                                </p:cTn>
                              </p:par>
                              <p:par>
                                <p:cTn id="61" presetID="35" presetClass="emph" presetSubtype="0" fill="hold" grpId="1" nodeType="withEffect">
                                  <p:stCondLst>
                                    <p:cond delay="0"/>
                                  </p:stCondLst>
                                  <p:childTnLst>
                                    <p:anim calcmode="discrete" valueType="str">
                                      <p:cBhvr>
                                        <p:cTn id="62" dur="1000" fill="hold"/>
                                        <p:tgtEl>
                                          <p:spTgt spid="164"/>
                                        </p:tgtEl>
                                        <p:attrNameLst>
                                          <p:attrName>style.visibility</p:attrName>
                                        </p:attrNameLst>
                                      </p:cBhvr>
                                      <p:tavLst>
                                        <p:tav tm="0">
                                          <p:val>
                                            <p:strVal val="hidden"/>
                                          </p:val>
                                        </p:tav>
                                        <p:tav tm="50000">
                                          <p:val>
                                            <p:strVal val="visible"/>
                                          </p:val>
                                        </p:tav>
                                      </p:tavLst>
                                    </p:anim>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68"/>
                                        </p:tgtEl>
                                        <p:attrNameLst>
                                          <p:attrName>style.visibility</p:attrName>
                                        </p:attrNameLst>
                                      </p:cBhvr>
                                      <p:to>
                                        <p:strVal val="visible"/>
                                      </p:to>
                                    </p:set>
                                    <p:animEffect transition="in" filter="dissolve">
                                      <p:cBhvr>
                                        <p:cTn id="67" dur="500"/>
                                        <p:tgtEl>
                                          <p:spTgt spid="168"/>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69"/>
                                        </p:tgtEl>
                                        <p:attrNameLst>
                                          <p:attrName>style.visibility</p:attrName>
                                        </p:attrNameLst>
                                      </p:cBhvr>
                                      <p:to>
                                        <p:strVal val="visible"/>
                                      </p:to>
                                    </p:set>
                                    <p:animEffect transition="in" filter="dissolve">
                                      <p:cBhvr>
                                        <p:cTn id="70" dur="500"/>
                                        <p:tgtEl>
                                          <p:spTgt spid="16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70"/>
                                        </p:tgtEl>
                                        <p:attrNameLst>
                                          <p:attrName>style.visibility</p:attrName>
                                        </p:attrNameLst>
                                      </p:cBhvr>
                                      <p:to>
                                        <p:strVal val="visible"/>
                                      </p:to>
                                    </p:set>
                                    <p:animEffect transition="in" filter="dissolve">
                                      <p:cBhvr>
                                        <p:cTn id="73" dur="500"/>
                                        <p:tgtEl>
                                          <p:spTgt spid="170"/>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71"/>
                                        </p:tgtEl>
                                        <p:attrNameLst>
                                          <p:attrName>style.visibility</p:attrName>
                                        </p:attrNameLst>
                                      </p:cBhvr>
                                      <p:to>
                                        <p:strVal val="visible"/>
                                      </p:to>
                                    </p:set>
                                    <p:animEffect transition="in" filter="dissolve">
                                      <p:cBhvr>
                                        <p:cTn id="76" dur="500"/>
                                        <p:tgtEl>
                                          <p:spTgt spid="171"/>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72"/>
                                        </p:tgtEl>
                                        <p:attrNameLst>
                                          <p:attrName>style.visibility</p:attrName>
                                        </p:attrNameLst>
                                      </p:cBhvr>
                                      <p:to>
                                        <p:strVal val="visible"/>
                                      </p:to>
                                    </p:set>
                                    <p:animEffect transition="in" filter="dissolve">
                                      <p:cBhvr>
                                        <p:cTn id="79" dur="500"/>
                                        <p:tgtEl>
                                          <p:spTgt spid="172"/>
                                        </p:tgtEl>
                                      </p:cBhvr>
                                    </p:animEffect>
                                  </p:childTnLst>
                                </p:cTn>
                              </p:par>
                            </p:childTnLst>
                          </p:cTn>
                        </p:par>
                      </p:childTnLst>
                    </p:cTn>
                  </p:par>
                  <p:par>
                    <p:cTn id="80" fill="hold">
                      <p:stCondLst>
                        <p:cond delay="indefinite"/>
                      </p:stCondLst>
                      <p:childTnLst>
                        <p:par>
                          <p:cTn id="81" fill="hold">
                            <p:stCondLst>
                              <p:cond delay="0"/>
                            </p:stCondLst>
                            <p:childTnLst>
                              <p:par>
                                <p:cTn id="82" presetID="35" presetClass="emph" presetSubtype="0" fill="hold" grpId="1" nodeType="clickEffect">
                                  <p:stCondLst>
                                    <p:cond delay="0"/>
                                  </p:stCondLst>
                                  <p:childTnLst>
                                    <p:anim calcmode="discrete" valueType="str">
                                      <p:cBhvr>
                                        <p:cTn id="83" dur="1000" fill="hold"/>
                                        <p:tgtEl>
                                          <p:spTgt spid="165"/>
                                        </p:tgtEl>
                                        <p:attrNameLst>
                                          <p:attrName>style.visibility</p:attrName>
                                        </p:attrNameLst>
                                      </p:cBhvr>
                                      <p:tavLst>
                                        <p:tav tm="0">
                                          <p:val>
                                            <p:strVal val="hidden"/>
                                          </p:val>
                                        </p:tav>
                                        <p:tav tm="50000">
                                          <p:val>
                                            <p:strVal val="visible"/>
                                          </p:val>
                                        </p:tav>
                                      </p:tavLst>
                                    </p:anim>
                                  </p:childTnLst>
                                </p:cTn>
                              </p:par>
                              <p:par>
                                <p:cTn id="84" presetID="35" presetClass="emph" presetSubtype="0" fill="hold" grpId="1" nodeType="withEffect">
                                  <p:stCondLst>
                                    <p:cond delay="0"/>
                                  </p:stCondLst>
                                  <p:childTnLst>
                                    <p:anim calcmode="discrete" valueType="str">
                                      <p:cBhvr>
                                        <p:cTn id="85" dur="1000" fill="hold"/>
                                        <p:tgtEl>
                                          <p:spTgt spid="166"/>
                                        </p:tgtEl>
                                        <p:attrNameLst>
                                          <p:attrName>style.visibility</p:attrName>
                                        </p:attrNameLst>
                                      </p:cBhvr>
                                      <p:tavLst>
                                        <p:tav tm="0">
                                          <p:val>
                                            <p:strVal val="hidden"/>
                                          </p:val>
                                        </p:tav>
                                        <p:tav tm="50000">
                                          <p:val>
                                            <p:strVal val="visible"/>
                                          </p:val>
                                        </p:tav>
                                      </p:tavLst>
                                    </p:anim>
                                  </p:childTnLst>
                                </p:cTn>
                              </p:par>
                              <p:par>
                                <p:cTn id="86" presetID="35" presetClass="emph" presetSubtype="0" fill="hold" grpId="1" nodeType="withEffect">
                                  <p:stCondLst>
                                    <p:cond delay="0"/>
                                  </p:stCondLst>
                                  <p:childTnLst>
                                    <p:anim calcmode="discrete" valueType="str">
                                      <p:cBhvr>
                                        <p:cTn id="87" dur="1000" fill="hold"/>
                                        <p:tgtEl>
                                          <p:spTgt spid="167"/>
                                        </p:tgtEl>
                                        <p:attrNameLst>
                                          <p:attrName>style.visibility</p:attrName>
                                        </p:attrNameLst>
                                      </p:cBhvr>
                                      <p:tavLst>
                                        <p:tav tm="0">
                                          <p:val>
                                            <p:strVal val="hidden"/>
                                          </p:val>
                                        </p:tav>
                                        <p:tav tm="50000">
                                          <p:val>
                                            <p:strVal val="visible"/>
                                          </p:val>
                                        </p:tav>
                                      </p:tavLst>
                                    </p:anim>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73"/>
                                        </p:tgtEl>
                                        <p:attrNameLst>
                                          <p:attrName>style.visibility</p:attrName>
                                        </p:attrNameLst>
                                      </p:cBhvr>
                                      <p:to>
                                        <p:strVal val="visible"/>
                                      </p:to>
                                    </p:set>
                                    <p:animEffect transition="in" filter="dissolve">
                                      <p:cBhvr>
                                        <p:cTn id="92" dur="500"/>
                                        <p:tgtEl>
                                          <p:spTgt spid="173"/>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174"/>
                                        </p:tgtEl>
                                        <p:attrNameLst>
                                          <p:attrName>style.visibility</p:attrName>
                                        </p:attrNameLst>
                                      </p:cBhvr>
                                      <p:to>
                                        <p:strVal val="visible"/>
                                      </p:to>
                                    </p:set>
                                    <p:animEffect transition="in" filter="dissolve">
                                      <p:cBhvr>
                                        <p:cTn id="95" dur="500"/>
                                        <p:tgtEl>
                                          <p:spTgt spid="174"/>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175"/>
                                        </p:tgtEl>
                                        <p:attrNameLst>
                                          <p:attrName>style.visibility</p:attrName>
                                        </p:attrNameLst>
                                      </p:cBhvr>
                                      <p:to>
                                        <p:strVal val="visible"/>
                                      </p:to>
                                    </p:set>
                                    <p:animEffect transition="in" filter="dissolve">
                                      <p:cBhvr>
                                        <p:cTn id="98" dur="500"/>
                                        <p:tgtEl>
                                          <p:spTgt spid="175"/>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9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9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92"/>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9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94"/>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95"/>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96"/>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97"/>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9" grpId="0" animBg="1"/>
      <p:bldP spid="170" grpId="0" animBg="1"/>
      <p:bldP spid="171" grpId="0" animBg="1"/>
      <p:bldP spid="172" grpId="0" animBg="1"/>
      <p:bldP spid="173" grpId="0" animBg="1"/>
      <p:bldP spid="174" grpId="0" animBg="1"/>
      <p:bldP spid="17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148262" y="1219200"/>
          <a:ext cx="490538" cy="947738"/>
        </p:xfrm>
        <a:graphic>
          <a:graphicData uri="http://schemas.openxmlformats.org/presentationml/2006/ole">
            <mc:AlternateContent xmlns:mc="http://schemas.openxmlformats.org/markup-compatibility/2006">
              <mc:Choice xmlns:v="urn:schemas-microsoft-com:vml" Requires="v">
                <p:oleObj spid="_x0000_s63540" name="Equation" r:id="rId3" imgW="203112" imgH="393529" progId="Equation.DSMT4">
                  <p:embed/>
                </p:oleObj>
              </mc:Choice>
              <mc:Fallback>
                <p:oleObj name="Equation" r:id="rId3" imgW="203112" imgH="393529" progId="Equation.DSMT4">
                  <p:embed/>
                  <p:pic>
                    <p:nvPicPr>
                      <p:cNvPr id="0"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2" y="1219200"/>
                        <a:ext cx="49053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733800" y="1219200"/>
          <a:ext cx="1498600" cy="947738"/>
        </p:xfrm>
        <a:graphic>
          <a:graphicData uri="http://schemas.openxmlformats.org/presentationml/2006/ole">
            <mc:AlternateContent xmlns:mc="http://schemas.openxmlformats.org/markup-compatibility/2006">
              <mc:Choice xmlns:v="urn:schemas-microsoft-com:vml" Requires="v">
                <p:oleObj spid="_x0000_s63541" name="Equation" r:id="rId5" imgW="622030" imgH="393529" progId="Equation.DSMT4">
                  <p:embed/>
                </p:oleObj>
              </mc:Choice>
              <mc:Fallback>
                <p:oleObj name="Equation" r:id="rId5" imgW="622030" imgH="393529" progId="Equation.DSMT4">
                  <p:embed/>
                  <p:pic>
                    <p:nvPicPr>
                      <p:cNvPr id="0"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0" name="Rectangle 149"/>
          <p:cNvSpPr/>
          <p:nvPr/>
        </p:nvSpPr>
        <p:spPr>
          <a:xfrm>
            <a:off x="3048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9906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16764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23622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30480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37338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44196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51054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57912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64770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9906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16764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048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23622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0480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7338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44196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51054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04800" y="35052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600200" y="46482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YES!</a:t>
            </a:r>
            <a:endParaRPr lang="en-US" sz="3200" dirty="0">
              <a:solidFill>
                <a:srgbClr val="0070C0"/>
              </a:solidFill>
              <a:latin typeface="Verdana" pitchFamily="34" charset="0"/>
            </a:endParaRPr>
          </a:p>
        </p:txBody>
      </p:sp>
      <p:sp>
        <p:nvSpPr>
          <p:cNvPr id="55" name="Rectangle 54"/>
          <p:cNvSpPr/>
          <p:nvPr/>
        </p:nvSpPr>
        <p:spPr>
          <a:xfrm>
            <a:off x="71628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8486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3492" name="Object 8"/>
          <p:cNvGraphicFramePr>
            <a:graphicFrameLocks noChangeAspect="1"/>
          </p:cNvGraphicFramePr>
          <p:nvPr/>
        </p:nvGraphicFramePr>
        <p:xfrm>
          <a:off x="381000" y="2514600"/>
          <a:ext cx="457200" cy="762000"/>
        </p:xfrm>
        <a:graphic>
          <a:graphicData uri="http://schemas.openxmlformats.org/presentationml/2006/ole">
            <mc:AlternateContent xmlns:mc="http://schemas.openxmlformats.org/markup-compatibility/2006">
              <mc:Choice xmlns:v="urn:schemas-microsoft-com:vml" Requires="v">
                <p:oleObj spid="_x0000_s63542" name="Equation" r:id="rId7" imgW="203112" imgH="393529" progId="Equation.DSMT4">
                  <p:embed/>
                </p:oleObj>
              </mc:Choice>
              <mc:Fallback>
                <p:oleObj name="Equation" r:id="rId7" imgW="203112" imgH="393529" progId="Equation.DSMT4">
                  <p:embed/>
                  <p:pic>
                    <p:nvPicPr>
                      <p:cNvPr id="0" name="Picture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 name="Object 8"/>
          <p:cNvGraphicFramePr>
            <a:graphicFrameLocks noChangeAspect="1"/>
          </p:cNvGraphicFramePr>
          <p:nvPr/>
        </p:nvGraphicFramePr>
        <p:xfrm>
          <a:off x="1143000" y="2514600"/>
          <a:ext cx="457200" cy="762000"/>
        </p:xfrm>
        <a:graphic>
          <a:graphicData uri="http://schemas.openxmlformats.org/presentationml/2006/ole">
            <mc:AlternateContent xmlns:mc="http://schemas.openxmlformats.org/markup-compatibility/2006">
              <mc:Choice xmlns:v="urn:schemas-microsoft-com:vml" Requires="v">
                <p:oleObj spid="_x0000_s63543" name="Equation" r:id="rId9" imgW="203112" imgH="393529" progId="Equation.DSMT4">
                  <p:embed/>
                </p:oleObj>
              </mc:Choice>
              <mc:Fallback>
                <p:oleObj name="Equation" r:id="rId9" imgW="203112" imgH="393529" progId="Equation.DSMT4">
                  <p:embed/>
                  <p:pic>
                    <p:nvPicPr>
                      <p:cNvPr id="0" name="Picture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8"/>
          <p:cNvGraphicFramePr>
            <a:graphicFrameLocks noChangeAspect="1"/>
          </p:cNvGraphicFramePr>
          <p:nvPr/>
        </p:nvGraphicFramePr>
        <p:xfrm>
          <a:off x="1828800" y="2514600"/>
          <a:ext cx="457200" cy="762000"/>
        </p:xfrm>
        <a:graphic>
          <a:graphicData uri="http://schemas.openxmlformats.org/presentationml/2006/ole">
            <mc:AlternateContent xmlns:mc="http://schemas.openxmlformats.org/markup-compatibility/2006">
              <mc:Choice xmlns:v="urn:schemas-microsoft-com:vml" Requires="v">
                <p:oleObj spid="_x0000_s63544" name="Equation" r:id="rId10" imgW="203112" imgH="393529" progId="Equation.DSMT4">
                  <p:embed/>
                </p:oleObj>
              </mc:Choice>
              <mc:Fallback>
                <p:oleObj name="Equation" r:id="rId10" imgW="203112" imgH="393529" progId="Equation.DSMT4">
                  <p:embed/>
                  <p:pic>
                    <p:nvPicPr>
                      <p:cNvPr id="0" name="Picture 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8"/>
          <p:cNvGraphicFramePr>
            <a:graphicFrameLocks noChangeAspect="1"/>
          </p:cNvGraphicFramePr>
          <p:nvPr/>
        </p:nvGraphicFramePr>
        <p:xfrm>
          <a:off x="2514600" y="2514600"/>
          <a:ext cx="457200" cy="762000"/>
        </p:xfrm>
        <a:graphic>
          <a:graphicData uri="http://schemas.openxmlformats.org/presentationml/2006/ole">
            <mc:AlternateContent xmlns:mc="http://schemas.openxmlformats.org/markup-compatibility/2006">
              <mc:Choice xmlns:v="urn:schemas-microsoft-com:vml" Requires="v">
                <p:oleObj spid="_x0000_s63545" name="Equation" r:id="rId11" imgW="203112" imgH="393529" progId="Equation.DSMT4">
                  <p:embed/>
                </p:oleObj>
              </mc:Choice>
              <mc:Fallback>
                <p:oleObj name="Equation" r:id="rId11" imgW="203112" imgH="393529" progId="Equation.DSMT4">
                  <p:embed/>
                  <p:pic>
                    <p:nvPicPr>
                      <p:cNvPr id="0" name="Picture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8"/>
          <p:cNvGraphicFramePr>
            <a:graphicFrameLocks noChangeAspect="1"/>
          </p:cNvGraphicFramePr>
          <p:nvPr/>
        </p:nvGraphicFramePr>
        <p:xfrm>
          <a:off x="3124200" y="2514600"/>
          <a:ext cx="457200" cy="762000"/>
        </p:xfrm>
        <a:graphic>
          <a:graphicData uri="http://schemas.openxmlformats.org/presentationml/2006/ole">
            <mc:AlternateContent xmlns:mc="http://schemas.openxmlformats.org/markup-compatibility/2006">
              <mc:Choice xmlns:v="urn:schemas-microsoft-com:vml" Requires="v">
                <p:oleObj spid="_x0000_s63546" name="Equation" r:id="rId12" imgW="203112" imgH="393529" progId="Equation.DSMT4">
                  <p:embed/>
                </p:oleObj>
              </mc:Choice>
              <mc:Fallback>
                <p:oleObj name="Equation" r:id="rId12" imgW="203112" imgH="393529" progId="Equation.DSMT4">
                  <p:embed/>
                  <p:pic>
                    <p:nvPicPr>
                      <p:cNvPr id="0"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8"/>
          <p:cNvGraphicFramePr>
            <a:graphicFrameLocks noChangeAspect="1"/>
          </p:cNvGraphicFramePr>
          <p:nvPr/>
        </p:nvGraphicFramePr>
        <p:xfrm>
          <a:off x="3810000" y="2514600"/>
          <a:ext cx="457200" cy="762000"/>
        </p:xfrm>
        <a:graphic>
          <a:graphicData uri="http://schemas.openxmlformats.org/presentationml/2006/ole">
            <mc:AlternateContent xmlns:mc="http://schemas.openxmlformats.org/markup-compatibility/2006">
              <mc:Choice xmlns:v="urn:schemas-microsoft-com:vml" Requires="v">
                <p:oleObj spid="_x0000_s63547" name="Equation" r:id="rId13" imgW="203112" imgH="393529" progId="Equation.DSMT4">
                  <p:embed/>
                </p:oleObj>
              </mc:Choice>
              <mc:Fallback>
                <p:oleObj name="Equation" r:id="rId13" imgW="203112" imgH="393529" progId="Equation.DSMT4">
                  <p:embed/>
                  <p:pic>
                    <p:nvPicPr>
                      <p:cNvPr id="0" name="Picture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8"/>
          <p:cNvGraphicFramePr>
            <a:graphicFrameLocks noChangeAspect="1"/>
          </p:cNvGraphicFramePr>
          <p:nvPr/>
        </p:nvGraphicFramePr>
        <p:xfrm>
          <a:off x="4572000" y="2514600"/>
          <a:ext cx="457200" cy="762000"/>
        </p:xfrm>
        <a:graphic>
          <a:graphicData uri="http://schemas.openxmlformats.org/presentationml/2006/ole">
            <mc:AlternateContent xmlns:mc="http://schemas.openxmlformats.org/markup-compatibility/2006">
              <mc:Choice xmlns:v="urn:schemas-microsoft-com:vml" Requires="v">
                <p:oleObj spid="_x0000_s63548" name="Equation" r:id="rId14" imgW="203112" imgH="393529" progId="Equation.DSMT4">
                  <p:embed/>
                </p:oleObj>
              </mc:Choice>
              <mc:Fallback>
                <p:oleObj name="Equation" r:id="rId14" imgW="203112" imgH="393529" progId="Equation.DSMT4">
                  <p:embed/>
                  <p:pic>
                    <p:nvPicPr>
                      <p:cNvPr id="0" name="Picture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 name="Object 8"/>
          <p:cNvGraphicFramePr>
            <a:graphicFrameLocks noChangeAspect="1"/>
          </p:cNvGraphicFramePr>
          <p:nvPr/>
        </p:nvGraphicFramePr>
        <p:xfrm>
          <a:off x="5257800" y="2514600"/>
          <a:ext cx="457200" cy="762000"/>
        </p:xfrm>
        <a:graphic>
          <a:graphicData uri="http://schemas.openxmlformats.org/presentationml/2006/ole">
            <mc:AlternateContent xmlns:mc="http://schemas.openxmlformats.org/markup-compatibility/2006">
              <mc:Choice xmlns:v="urn:schemas-microsoft-com:vml" Requires="v">
                <p:oleObj spid="_x0000_s63549" name="Equation" r:id="rId15" imgW="203112" imgH="393529" progId="Equation.DSMT4">
                  <p:embed/>
                </p:oleObj>
              </mc:Choice>
              <mc:Fallback>
                <p:oleObj name="Equation" r:id="rId15" imgW="203112" imgH="393529" progId="Equation.DSMT4">
                  <p:embed/>
                  <p:pic>
                    <p:nvPicPr>
                      <p:cNvPr id="0" name="Picture 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148262" y="1219200"/>
          <a:ext cx="490538" cy="947738"/>
        </p:xfrm>
        <a:graphic>
          <a:graphicData uri="http://schemas.openxmlformats.org/presentationml/2006/ole">
            <mc:AlternateContent xmlns:mc="http://schemas.openxmlformats.org/markup-compatibility/2006">
              <mc:Choice xmlns:v="urn:schemas-microsoft-com:vml" Requires="v">
                <p:oleObj spid="_x0000_s64524" name="Equation" r:id="rId3" imgW="203112" imgH="393529" progId="Equation.DSMT4">
                  <p:embed/>
                </p:oleObj>
              </mc:Choice>
              <mc:Fallback>
                <p:oleObj name="Equation" r:id="rId3" imgW="203112" imgH="393529"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2" y="1219200"/>
                        <a:ext cx="49053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733800" y="1219200"/>
          <a:ext cx="1498600" cy="947738"/>
        </p:xfrm>
        <a:graphic>
          <a:graphicData uri="http://schemas.openxmlformats.org/presentationml/2006/ole">
            <mc:AlternateContent xmlns:mc="http://schemas.openxmlformats.org/markup-compatibility/2006">
              <mc:Choice xmlns:v="urn:schemas-microsoft-com:vml" Requires="v">
                <p:oleObj spid="_x0000_s64525" name="Equation" r:id="rId5" imgW="622030" imgH="393529" progId="Equation.DSMT4">
                  <p:embed/>
                </p:oleObj>
              </mc:Choice>
              <mc:Fallback>
                <p:oleObj name="Equation" r:id="rId5" imgW="622030" imgH="393529" progId="Equation.DSMT4">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 name="TextBox 52"/>
          <p:cNvSpPr txBox="1"/>
          <p:nvPr/>
        </p:nvSpPr>
        <p:spPr>
          <a:xfrm>
            <a:off x="1600200" y="46482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YES!</a:t>
            </a:r>
            <a:endParaRPr lang="en-US" sz="3200" dirty="0">
              <a:solidFill>
                <a:srgbClr val="0070C0"/>
              </a:solidFill>
              <a:latin typeface="Verdana" pitchFamily="34" charset="0"/>
            </a:endParaRPr>
          </a:p>
        </p:txBody>
      </p:sp>
      <p:sp>
        <p:nvSpPr>
          <p:cNvPr id="26" name="Rectangle 24"/>
          <p:cNvSpPr>
            <a:spLocks noChangeArrowheads="1"/>
          </p:cNvSpPr>
          <p:nvPr/>
        </p:nvSpPr>
        <p:spPr bwMode="auto">
          <a:xfrm>
            <a:off x="3048000"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7" name="Rectangle 24"/>
          <p:cNvSpPr>
            <a:spLocks noChangeArrowheads="1"/>
          </p:cNvSpPr>
          <p:nvPr/>
        </p:nvSpPr>
        <p:spPr bwMode="auto">
          <a:xfrm>
            <a:off x="3467100"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9" name="Rectangle 24"/>
          <p:cNvSpPr>
            <a:spLocks noChangeArrowheads="1"/>
          </p:cNvSpPr>
          <p:nvPr/>
        </p:nvSpPr>
        <p:spPr bwMode="auto">
          <a:xfrm>
            <a:off x="3886200"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0" name="Rectangle 24"/>
          <p:cNvSpPr>
            <a:spLocks noChangeArrowheads="1"/>
          </p:cNvSpPr>
          <p:nvPr/>
        </p:nvSpPr>
        <p:spPr bwMode="auto">
          <a:xfrm>
            <a:off x="4305300"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1" name="Rectangle 21"/>
          <p:cNvSpPr>
            <a:spLocks noChangeArrowheads="1"/>
          </p:cNvSpPr>
          <p:nvPr/>
        </p:nvSpPr>
        <p:spPr bwMode="auto">
          <a:xfrm>
            <a:off x="4313406"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2" name="Rectangle 22"/>
          <p:cNvSpPr>
            <a:spLocks noChangeArrowheads="1"/>
          </p:cNvSpPr>
          <p:nvPr/>
        </p:nvSpPr>
        <p:spPr bwMode="auto">
          <a:xfrm>
            <a:off x="3892719" y="2667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3" name="Rectangle 23"/>
          <p:cNvSpPr>
            <a:spLocks noChangeArrowheads="1"/>
          </p:cNvSpPr>
          <p:nvPr/>
        </p:nvSpPr>
        <p:spPr bwMode="auto">
          <a:xfrm>
            <a:off x="3475206" y="2667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4" name="Rectangle 24"/>
          <p:cNvSpPr>
            <a:spLocks noChangeArrowheads="1"/>
          </p:cNvSpPr>
          <p:nvPr/>
        </p:nvSpPr>
        <p:spPr bwMode="auto">
          <a:xfrm>
            <a:off x="3056106"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35" name="Group 233"/>
          <p:cNvGrpSpPr/>
          <p:nvPr/>
        </p:nvGrpSpPr>
        <p:grpSpPr>
          <a:xfrm>
            <a:off x="2971800" y="2681068"/>
            <a:ext cx="838200" cy="877908"/>
            <a:chOff x="5181600" y="1199346"/>
            <a:chExt cx="838200" cy="877908"/>
          </a:xfrm>
        </p:grpSpPr>
        <p:grpSp>
          <p:nvGrpSpPr>
            <p:cNvPr id="36" name="Group 22"/>
            <p:cNvGrpSpPr/>
            <p:nvPr/>
          </p:nvGrpSpPr>
          <p:grpSpPr>
            <a:xfrm>
              <a:off x="5181600" y="1255692"/>
              <a:ext cx="685800" cy="821562"/>
              <a:chOff x="2895600" y="1179492"/>
              <a:chExt cx="685800" cy="821562"/>
            </a:xfrm>
          </p:grpSpPr>
          <p:sp>
            <p:nvSpPr>
              <p:cNvPr id="38" name="TextBox 37"/>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39" name="TextBox 3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37" name="TextBox 36"/>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40" name="Group 243"/>
          <p:cNvGrpSpPr/>
          <p:nvPr/>
        </p:nvGrpSpPr>
        <p:grpSpPr>
          <a:xfrm>
            <a:off x="4247272" y="2681068"/>
            <a:ext cx="838200" cy="877908"/>
            <a:chOff x="5181600" y="1199346"/>
            <a:chExt cx="838200" cy="877908"/>
          </a:xfrm>
        </p:grpSpPr>
        <p:grpSp>
          <p:nvGrpSpPr>
            <p:cNvPr id="41" name="Group 22"/>
            <p:cNvGrpSpPr/>
            <p:nvPr/>
          </p:nvGrpSpPr>
          <p:grpSpPr>
            <a:xfrm>
              <a:off x="5181600" y="1255692"/>
              <a:ext cx="685800" cy="821562"/>
              <a:chOff x="2895600" y="1179492"/>
              <a:chExt cx="685800" cy="821562"/>
            </a:xfrm>
          </p:grpSpPr>
          <p:sp>
            <p:nvSpPr>
              <p:cNvPr id="43" name="TextBox 42"/>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44" name="TextBox 43"/>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42" name="TextBox 41"/>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45" name="Group 253"/>
          <p:cNvGrpSpPr/>
          <p:nvPr/>
        </p:nvGrpSpPr>
        <p:grpSpPr>
          <a:xfrm>
            <a:off x="3843996" y="2686928"/>
            <a:ext cx="838200" cy="877908"/>
            <a:chOff x="5181600" y="1199346"/>
            <a:chExt cx="838200" cy="877908"/>
          </a:xfrm>
        </p:grpSpPr>
        <p:grpSp>
          <p:nvGrpSpPr>
            <p:cNvPr id="46" name="Group 66"/>
            <p:cNvGrpSpPr/>
            <p:nvPr/>
          </p:nvGrpSpPr>
          <p:grpSpPr>
            <a:xfrm>
              <a:off x="5181600" y="1255692"/>
              <a:ext cx="685800" cy="821562"/>
              <a:chOff x="2895600" y="1179492"/>
              <a:chExt cx="685800" cy="821562"/>
            </a:xfrm>
          </p:grpSpPr>
          <p:sp>
            <p:nvSpPr>
              <p:cNvPr id="48" name="TextBox 47"/>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49" name="TextBox 48"/>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47" name="TextBox 46"/>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50" name="Group 258"/>
          <p:cNvGrpSpPr/>
          <p:nvPr/>
        </p:nvGrpSpPr>
        <p:grpSpPr>
          <a:xfrm>
            <a:off x="3434860" y="2681068"/>
            <a:ext cx="838200" cy="877908"/>
            <a:chOff x="5181600" y="1199346"/>
            <a:chExt cx="838200" cy="877908"/>
          </a:xfrm>
        </p:grpSpPr>
        <p:grpSp>
          <p:nvGrpSpPr>
            <p:cNvPr id="51" name="Group 22"/>
            <p:cNvGrpSpPr/>
            <p:nvPr/>
          </p:nvGrpSpPr>
          <p:grpSpPr>
            <a:xfrm>
              <a:off x="5181600" y="1255692"/>
              <a:ext cx="685800" cy="821562"/>
              <a:chOff x="2895600" y="1179492"/>
              <a:chExt cx="685800" cy="821562"/>
            </a:xfrm>
          </p:grpSpPr>
          <p:sp>
            <p:nvSpPr>
              <p:cNvPr id="56" name="TextBox 55"/>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57" name="TextBox 56"/>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55" name="TextBox 54"/>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58" name="Rectangle 24"/>
          <p:cNvSpPr>
            <a:spLocks noChangeArrowheads="1"/>
          </p:cNvSpPr>
          <p:nvPr/>
        </p:nvSpPr>
        <p:spPr bwMode="auto">
          <a:xfrm>
            <a:off x="4724400"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59" name="Rectangle 24"/>
          <p:cNvSpPr>
            <a:spLocks noChangeArrowheads="1"/>
          </p:cNvSpPr>
          <p:nvPr/>
        </p:nvSpPr>
        <p:spPr bwMode="auto">
          <a:xfrm>
            <a:off x="4732506"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60" name="Group 233"/>
          <p:cNvGrpSpPr/>
          <p:nvPr/>
        </p:nvGrpSpPr>
        <p:grpSpPr>
          <a:xfrm>
            <a:off x="4648200" y="2681068"/>
            <a:ext cx="838200" cy="877908"/>
            <a:chOff x="5181600" y="1199346"/>
            <a:chExt cx="838200" cy="877908"/>
          </a:xfrm>
        </p:grpSpPr>
        <p:grpSp>
          <p:nvGrpSpPr>
            <p:cNvPr id="61" name="Group 22"/>
            <p:cNvGrpSpPr/>
            <p:nvPr/>
          </p:nvGrpSpPr>
          <p:grpSpPr>
            <a:xfrm>
              <a:off x="5181600" y="1255692"/>
              <a:ext cx="685800" cy="821562"/>
              <a:chOff x="2895600" y="1179492"/>
              <a:chExt cx="685800" cy="821562"/>
            </a:xfrm>
          </p:grpSpPr>
          <p:sp>
            <p:nvSpPr>
              <p:cNvPr id="63" name="TextBox 62"/>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64" name="TextBox 63"/>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62" name="TextBox 61"/>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sp>
        <p:nvSpPr>
          <p:cNvPr id="65" name="Rectangle 24"/>
          <p:cNvSpPr>
            <a:spLocks noChangeArrowheads="1"/>
          </p:cNvSpPr>
          <p:nvPr/>
        </p:nvSpPr>
        <p:spPr bwMode="auto">
          <a:xfrm>
            <a:off x="5147604"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66" name="Rectangle 24"/>
          <p:cNvSpPr>
            <a:spLocks noChangeArrowheads="1"/>
          </p:cNvSpPr>
          <p:nvPr/>
        </p:nvSpPr>
        <p:spPr bwMode="auto">
          <a:xfrm>
            <a:off x="5566704"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67" name="Rectangle 24"/>
          <p:cNvSpPr>
            <a:spLocks noChangeArrowheads="1"/>
          </p:cNvSpPr>
          <p:nvPr/>
        </p:nvSpPr>
        <p:spPr bwMode="auto">
          <a:xfrm>
            <a:off x="5985804"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0" name="Rectangle 22"/>
          <p:cNvSpPr>
            <a:spLocks noChangeArrowheads="1"/>
          </p:cNvSpPr>
          <p:nvPr/>
        </p:nvSpPr>
        <p:spPr bwMode="auto">
          <a:xfrm>
            <a:off x="5992323" y="2667000"/>
            <a:ext cx="420687"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1" name="Rectangle 23"/>
          <p:cNvSpPr>
            <a:spLocks noChangeArrowheads="1"/>
          </p:cNvSpPr>
          <p:nvPr/>
        </p:nvSpPr>
        <p:spPr bwMode="auto">
          <a:xfrm>
            <a:off x="5574810" y="2667000"/>
            <a:ext cx="420688"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72" name="Rectangle 24"/>
          <p:cNvSpPr>
            <a:spLocks noChangeArrowheads="1"/>
          </p:cNvSpPr>
          <p:nvPr/>
        </p:nvSpPr>
        <p:spPr bwMode="auto">
          <a:xfrm>
            <a:off x="5155710" y="2667000"/>
            <a:ext cx="419100" cy="914400"/>
          </a:xfrm>
          <a:prstGeom prst="rect">
            <a:avLst/>
          </a:prstGeom>
          <a:solidFill>
            <a:srgbClr val="FF66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73" name="Group 233"/>
          <p:cNvGrpSpPr/>
          <p:nvPr/>
        </p:nvGrpSpPr>
        <p:grpSpPr>
          <a:xfrm>
            <a:off x="5105400" y="2681068"/>
            <a:ext cx="838200" cy="877908"/>
            <a:chOff x="5181600" y="1199346"/>
            <a:chExt cx="838200" cy="877908"/>
          </a:xfrm>
        </p:grpSpPr>
        <p:grpSp>
          <p:nvGrpSpPr>
            <p:cNvPr id="74" name="Group 22"/>
            <p:cNvGrpSpPr/>
            <p:nvPr/>
          </p:nvGrpSpPr>
          <p:grpSpPr>
            <a:xfrm>
              <a:off x="5181600" y="1255692"/>
              <a:ext cx="685800" cy="821562"/>
              <a:chOff x="2895600" y="1179492"/>
              <a:chExt cx="685800" cy="821562"/>
            </a:xfrm>
          </p:grpSpPr>
          <p:sp>
            <p:nvSpPr>
              <p:cNvPr id="76" name="TextBox 75"/>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77" name="TextBox 76"/>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75" name="TextBox 74"/>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83" name="Group 253"/>
          <p:cNvGrpSpPr/>
          <p:nvPr/>
        </p:nvGrpSpPr>
        <p:grpSpPr>
          <a:xfrm>
            <a:off x="5943600" y="2686928"/>
            <a:ext cx="838200" cy="877908"/>
            <a:chOff x="5181600" y="1199346"/>
            <a:chExt cx="838200" cy="877908"/>
          </a:xfrm>
        </p:grpSpPr>
        <p:grpSp>
          <p:nvGrpSpPr>
            <p:cNvPr id="84" name="Group 66"/>
            <p:cNvGrpSpPr/>
            <p:nvPr/>
          </p:nvGrpSpPr>
          <p:grpSpPr>
            <a:xfrm>
              <a:off x="5181600" y="1255692"/>
              <a:ext cx="685800" cy="821562"/>
              <a:chOff x="2895600" y="1179492"/>
              <a:chExt cx="685800" cy="821562"/>
            </a:xfrm>
          </p:grpSpPr>
          <p:sp>
            <p:nvSpPr>
              <p:cNvPr id="86" name="TextBox 85"/>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87" name="TextBox 86"/>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85" name="TextBox 84"/>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88" name="Group 258"/>
          <p:cNvGrpSpPr/>
          <p:nvPr/>
        </p:nvGrpSpPr>
        <p:grpSpPr>
          <a:xfrm>
            <a:off x="5534464" y="2681068"/>
            <a:ext cx="838200" cy="877908"/>
            <a:chOff x="5181600" y="1199346"/>
            <a:chExt cx="838200" cy="877908"/>
          </a:xfrm>
        </p:grpSpPr>
        <p:grpSp>
          <p:nvGrpSpPr>
            <p:cNvPr id="89" name="Group 22"/>
            <p:cNvGrpSpPr/>
            <p:nvPr/>
          </p:nvGrpSpPr>
          <p:grpSpPr>
            <a:xfrm>
              <a:off x="5181600" y="1255692"/>
              <a:ext cx="685800" cy="821562"/>
              <a:chOff x="2895600" y="1179492"/>
              <a:chExt cx="685800" cy="821562"/>
            </a:xfrm>
          </p:grpSpPr>
          <p:sp>
            <p:nvSpPr>
              <p:cNvPr id="91" name="TextBox 90"/>
              <p:cNvSpPr txBox="1"/>
              <p:nvPr/>
            </p:nvSpPr>
            <p:spPr>
              <a:xfrm>
                <a:off x="2895600" y="1179492"/>
                <a:ext cx="657258" cy="477054"/>
              </a:xfrm>
              <a:prstGeom prst="rect">
                <a:avLst/>
              </a:prstGeom>
              <a:noFill/>
            </p:spPr>
            <p:txBody>
              <a:bodyPr wrap="square" rtlCol="0">
                <a:spAutoFit/>
              </a:bodyPr>
              <a:lstStyle/>
              <a:p>
                <a:r>
                  <a:rPr lang="en-US" sz="2500" dirty="0" smtClean="0"/>
                  <a:t>__</a:t>
                </a:r>
                <a:endParaRPr lang="en-US" sz="2500" dirty="0"/>
              </a:p>
            </p:txBody>
          </p:sp>
          <p:sp>
            <p:nvSpPr>
              <p:cNvPr id="92" name="TextBox 91"/>
              <p:cNvSpPr txBox="1"/>
              <p:nvPr/>
            </p:nvSpPr>
            <p:spPr>
              <a:xfrm>
                <a:off x="2895600" y="1524000"/>
                <a:ext cx="685800" cy="477054"/>
              </a:xfrm>
              <a:prstGeom prst="rect">
                <a:avLst/>
              </a:prstGeom>
              <a:noFill/>
            </p:spPr>
            <p:txBody>
              <a:bodyPr wrap="square" rtlCol="0">
                <a:spAutoFit/>
              </a:bodyPr>
              <a:lstStyle/>
              <a:p>
                <a:r>
                  <a:rPr lang="en-US" sz="2500" dirty="0" smtClean="0"/>
                  <a:t>12</a:t>
                </a:r>
                <a:endParaRPr lang="en-US" sz="2500" dirty="0"/>
              </a:p>
            </p:txBody>
          </p:sp>
        </p:grpSp>
        <p:sp>
          <p:nvSpPr>
            <p:cNvPr id="90" name="TextBox 89"/>
            <p:cNvSpPr txBox="1"/>
            <p:nvPr/>
          </p:nvSpPr>
          <p:spPr>
            <a:xfrm>
              <a:off x="5257800" y="1199346"/>
              <a:ext cx="762000" cy="477054"/>
            </a:xfrm>
            <a:prstGeom prst="rect">
              <a:avLst/>
            </a:prstGeom>
            <a:noFill/>
          </p:spPr>
          <p:txBody>
            <a:bodyPr wrap="square" rtlCol="0">
              <a:spAutoFit/>
            </a:bodyPr>
            <a:lstStyle/>
            <a:p>
              <a:r>
                <a:rPr lang="en-US" sz="2500" dirty="0" smtClean="0"/>
                <a:t>1</a:t>
              </a:r>
              <a:endParaRPr lang="en-US" sz="2500" dirty="0"/>
            </a:p>
          </p:txBody>
        </p:sp>
      </p:grpSp>
      <p:grpSp>
        <p:nvGrpSpPr>
          <p:cNvPr id="100" name="Group 24"/>
          <p:cNvGrpSpPr/>
          <p:nvPr/>
        </p:nvGrpSpPr>
        <p:grpSpPr>
          <a:xfrm>
            <a:off x="3048000" y="3581400"/>
            <a:ext cx="1676400" cy="914400"/>
            <a:chOff x="1838983" y="1552136"/>
            <a:chExt cx="1700213" cy="914400"/>
          </a:xfrm>
        </p:grpSpPr>
        <p:sp>
          <p:nvSpPr>
            <p:cNvPr id="101"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02" name="Group 35"/>
            <p:cNvGrpSpPr/>
            <p:nvPr/>
          </p:nvGrpSpPr>
          <p:grpSpPr>
            <a:xfrm>
              <a:off x="2362200" y="1600200"/>
              <a:ext cx="838200" cy="801708"/>
              <a:chOff x="5105400" y="1275546"/>
              <a:chExt cx="838200" cy="801708"/>
            </a:xfrm>
          </p:grpSpPr>
          <p:grpSp>
            <p:nvGrpSpPr>
              <p:cNvPr id="103" name="Group 22"/>
              <p:cNvGrpSpPr/>
              <p:nvPr/>
            </p:nvGrpSpPr>
            <p:grpSpPr>
              <a:xfrm>
                <a:off x="5105400" y="1295400"/>
                <a:ext cx="838200" cy="781854"/>
                <a:chOff x="2819400" y="1219200"/>
                <a:chExt cx="838200" cy="781854"/>
              </a:xfrm>
            </p:grpSpPr>
            <p:sp>
              <p:nvSpPr>
                <p:cNvPr id="105" name="TextBox 104"/>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106" name="TextBox 105"/>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104" name="TextBox 103"/>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107" name="Group 31"/>
          <p:cNvGrpSpPr/>
          <p:nvPr/>
        </p:nvGrpSpPr>
        <p:grpSpPr>
          <a:xfrm>
            <a:off x="4724400" y="3581400"/>
            <a:ext cx="1676401" cy="914400"/>
            <a:chOff x="3639208" y="1552136"/>
            <a:chExt cx="1752600" cy="914400"/>
          </a:xfrm>
        </p:grpSpPr>
        <p:sp>
          <p:nvSpPr>
            <p:cNvPr id="108" name="Rectangle 4"/>
            <p:cNvSpPr>
              <a:spLocks noChangeArrowheads="1"/>
            </p:cNvSpPr>
            <p:nvPr/>
          </p:nvSpPr>
          <p:spPr bwMode="auto">
            <a:xfrm>
              <a:off x="3639208" y="1552136"/>
              <a:ext cx="1752600"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09" name="Group 45"/>
            <p:cNvGrpSpPr/>
            <p:nvPr/>
          </p:nvGrpSpPr>
          <p:grpSpPr>
            <a:xfrm>
              <a:off x="4038599" y="1600200"/>
              <a:ext cx="838201" cy="801708"/>
              <a:chOff x="5105399" y="1275546"/>
              <a:chExt cx="838201" cy="801708"/>
            </a:xfrm>
          </p:grpSpPr>
          <p:grpSp>
            <p:nvGrpSpPr>
              <p:cNvPr id="110" name="Group 22"/>
              <p:cNvGrpSpPr/>
              <p:nvPr/>
            </p:nvGrpSpPr>
            <p:grpSpPr>
              <a:xfrm>
                <a:off x="5105399" y="1295400"/>
                <a:ext cx="838201" cy="781854"/>
                <a:chOff x="2819399" y="1219200"/>
                <a:chExt cx="838201" cy="781854"/>
              </a:xfrm>
            </p:grpSpPr>
            <p:sp>
              <p:nvSpPr>
                <p:cNvPr id="112" name="TextBox 111"/>
                <p:cNvSpPr txBox="1"/>
                <p:nvPr/>
              </p:nvSpPr>
              <p:spPr>
                <a:xfrm>
                  <a:off x="2819399" y="1219200"/>
                  <a:ext cx="795562" cy="477054"/>
                </a:xfrm>
                <a:prstGeom prst="rect">
                  <a:avLst/>
                </a:prstGeom>
                <a:noFill/>
              </p:spPr>
              <p:txBody>
                <a:bodyPr wrap="square" rtlCol="0">
                  <a:spAutoFit/>
                </a:bodyPr>
                <a:lstStyle/>
                <a:p>
                  <a:r>
                    <a:rPr lang="en-US" sz="2500" dirty="0" smtClean="0"/>
                    <a:t>___</a:t>
                  </a:r>
                  <a:endParaRPr lang="en-US" sz="2500" dirty="0"/>
                </a:p>
              </p:txBody>
            </p:sp>
            <p:sp>
              <p:nvSpPr>
                <p:cNvPr id="113" name="TextBox 112"/>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111" name="TextBox 110"/>
              <p:cNvSpPr txBox="1"/>
              <p:nvPr/>
            </p:nvSpPr>
            <p:spPr>
              <a:xfrm>
                <a:off x="5257799" y="1275546"/>
                <a:ext cx="304800" cy="477054"/>
              </a:xfrm>
              <a:prstGeom prst="rect">
                <a:avLst/>
              </a:prstGeom>
              <a:noFill/>
            </p:spPr>
            <p:txBody>
              <a:bodyPr wrap="square" rtlCol="0">
                <a:spAutoFit/>
              </a:bodyPr>
              <a:lstStyle/>
              <a:p>
                <a:r>
                  <a:rPr lang="en-US" sz="2500" dirty="0" smtClean="0"/>
                  <a:t>1</a:t>
                </a:r>
                <a:endParaRPr lang="en-US" sz="2500"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cap="small" dirty="0" smtClean="0">
                <a:solidFill>
                  <a:schemeClr val="accent3">
                    <a:lumMod val="75000"/>
                  </a:schemeClr>
                </a:solidFill>
              </a:rPr>
              <a:t>[objective]</a:t>
            </a:r>
            <a:endParaRPr lang="en-US" dirty="0"/>
          </a:p>
        </p:txBody>
      </p:sp>
      <p:sp>
        <p:nvSpPr>
          <p:cNvPr id="3" name="Content Placeholder 2"/>
          <p:cNvSpPr>
            <a:spLocks noGrp="1"/>
          </p:cNvSpPr>
          <p:nvPr>
            <p:ph idx="1"/>
          </p:nvPr>
        </p:nvSpPr>
        <p:spPr/>
        <p:txBody>
          <a:bodyPr/>
          <a:lstStyle/>
          <a:p>
            <a:r>
              <a:rPr lang="en-US" dirty="0" smtClean="0"/>
              <a:t>The student will work with adding fractions with like denominators.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148262" y="1219200"/>
          <a:ext cx="490538" cy="947738"/>
        </p:xfrm>
        <a:graphic>
          <a:graphicData uri="http://schemas.openxmlformats.org/presentationml/2006/ole">
            <mc:AlternateContent xmlns:mc="http://schemas.openxmlformats.org/markup-compatibility/2006">
              <mc:Choice xmlns:v="urn:schemas-microsoft-com:vml" Requires="v">
                <p:oleObj spid="_x0000_s68675" name="Equation" r:id="rId3" imgW="203112" imgH="393529" progId="Equation.DSMT4">
                  <p:embed/>
                </p:oleObj>
              </mc:Choice>
              <mc:Fallback>
                <p:oleObj name="Equation" r:id="rId3" imgW="203112" imgH="393529" progId="Equation.DSMT4">
                  <p:embed/>
                  <p:pic>
                    <p:nvPicPr>
                      <p:cNvPr id="0"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2" y="1219200"/>
                        <a:ext cx="49053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733800" y="1219200"/>
          <a:ext cx="1498600" cy="947738"/>
        </p:xfrm>
        <a:graphic>
          <a:graphicData uri="http://schemas.openxmlformats.org/presentationml/2006/ole">
            <mc:AlternateContent xmlns:mc="http://schemas.openxmlformats.org/markup-compatibility/2006">
              <mc:Choice xmlns:v="urn:schemas-microsoft-com:vml" Requires="v">
                <p:oleObj spid="_x0000_s68676" name="Equation" r:id="rId5" imgW="622030" imgH="393529" progId="Equation.DSMT4">
                  <p:embed/>
                </p:oleObj>
              </mc:Choice>
              <mc:Fallback>
                <p:oleObj name="Equation" r:id="rId5" imgW="622030" imgH="393529" progId="Equation.DSMT4">
                  <p:embed/>
                  <p:pic>
                    <p:nvPicPr>
                      <p:cNvPr id="0" name="Picture 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0" name="Rectangle 149"/>
          <p:cNvSpPr/>
          <p:nvPr/>
        </p:nvSpPr>
        <p:spPr>
          <a:xfrm>
            <a:off x="3048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9906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16764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23622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30480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37338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44196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51054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57912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64770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9906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16764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048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23622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0480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7338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44196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5105400" y="25146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04800" y="35052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1628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848600" y="25146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048000" y="3505200"/>
            <a:ext cx="2743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04800" y="35052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048000" y="35052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8612" name="Object 8"/>
          <p:cNvGraphicFramePr>
            <a:graphicFrameLocks noChangeAspect="1"/>
          </p:cNvGraphicFramePr>
          <p:nvPr/>
        </p:nvGraphicFramePr>
        <p:xfrm>
          <a:off x="381000" y="2514600"/>
          <a:ext cx="457200" cy="762000"/>
        </p:xfrm>
        <a:graphic>
          <a:graphicData uri="http://schemas.openxmlformats.org/presentationml/2006/ole">
            <mc:AlternateContent xmlns:mc="http://schemas.openxmlformats.org/markup-compatibility/2006">
              <mc:Choice xmlns:v="urn:schemas-microsoft-com:vml" Requires="v">
                <p:oleObj spid="_x0000_s68677" name="Equation" r:id="rId7" imgW="203112" imgH="393529" progId="Equation.DSMT4">
                  <p:embed/>
                </p:oleObj>
              </mc:Choice>
              <mc:Fallback>
                <p:oleObj name="Equation" r:id="rId7" imgW="203112" imgH="393529" progId="Equation.DSMT4">
                  <p:embed/>
                  <p:pic>
                    <p:nvPicPr>
                      <p:cNvPr id="0" name="Picture 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8"/>
          <p:cNvGraphicFramePr>
            <a:graphicFrameLocks noChangeAspect="1"/>
          </p:cNvGraphicFramePr>
          <p:nvPr/>
        </p:nvGraphicFramePr>
        <p:xfrm>
          <a:off x="1143000" y="2514600"/>
          <a:ext cx="457200" cy="762000"/>
        </p:xfrm>
        <a:graphic>
          <a:graphicData uri="http://schemas.openxmlformats.org/presentationml/2006/ole">
            <mc:AlternateContent xmlns:mc="http://schemas.openxmlformats.org/markup-compatibility/2006">
              <mc:Choice xmlns:v="urn:schemas-microsoft-com:vml" Requires="v">
                <p:oleObj spid="_x0000_s68678" name="Equation" r:id="rId9" imgW="203112" imgH="393529" progId="Equation.DSMT4">
                  <p:embed/>
                </p:oleObj>
              </mc:Choice>
              <mc:Fallback>
                <p:oleObj name="Equation" r:id="rId9" imgW="203112" imgH="393529" progId="Equation.DSMT4">
                  <p:embed/>
                  <p:pic>
                    <p:nvPicPr>
                      <p:cNvPr id="0" name="Picture 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8"/>
          <p:cNvGraphicFramePr>
            <a:graphicFrameLocks noChangeAspect="1"/>
          </p:cNvGraphicFramePr>
          <p:nvPr/>
        </p:nvGraphicFramePr>
        <p:xfrm>
          <a:off x="1828800" y="2514600"/>
          <a:ext cx="457200" cy="762000"/>
        </p:xfrm>
        <a:graphic>
          <a:graphicData uri="http://schemas.openxmlformats.org/presentationml/2006/ole">
            <mc:AlternateContent xmlns:mc="http://schemas.openxmlformats.org/markup-compatibility/2006">
              <mc:Choice xmlns:v="urn:schemas-microsoft-com:vml" Requires="v">
                <p:oleObj spid="_x0000_s68679" name="Equation" r:id="rId10" imgW="203112" imgH="393529" progId="Equation.DSMT4">
                  <p:embed/>
                </p:oleObj>
              </mc:Choice>
              <mc:Fallback>
                <p:oleObj name="Equation" r:id="rId10" imgW="203112" imgH="393529" progId="Equation.DSMT4">
                  <p:embed/>
                  <p:pic>
                    <p:nvPicPr>
                      <p:cNvPr id="0" name="Picture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8"/>
          <p:cNvGraphicFramePr>
            <a:graphicFrameLocks noChangeAspect="1"/>
          </p:cNvGraphicFramePr>
          <p:nvPr/>
        </p:nvGraphicFramePr>
        <p:xfrm>
          <a:off x="2438400" y="2514600"/>
          <a:ext cx="457200" cy="762000"/>
        </p:xfrm>
        <a:graphic>
          <a:graphicData uri="http://schemas.openxmlformats.org/presentationml/2006/ole">
            <mc:AlternateContent xmlns:mc="http://schemas.openxmlformats.org/markup-compatibility/2006">
              <mc:Choice xmlns:v="urn:schemas-microsoft-com:vml" Requires="v">
                <p:oleObj spid="_x0000_s68680" name="Equation" r:id="rId11" imgW="203112" imgH="393529" progId="Equation.DSMT4">
                  <p:embed/>
                </p:oleObj>
              </mc:Choice>
              <mc:Fallback>
                <p:oleObj name="Equation" r:id="rId11" imgW="203112" imgH="393529" progId="Equation.DSMT4">
                  <p:embed/>
                  <p:pic>
                    <p:nvPicPr>
                      <p:cNvPr id="0" name="Picture 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8"/>
          <p:cNvGraphicFramePr>
            <a:graphicFrameLocks noChangeAspect="1"/>
          </p:cNvGraphicFramePr>
          <p:nvPr/>
        </p:nvGraphicFramePr>
        <p:xfrm>
          <a:off x="3124200" y="2514600"/>
          <a:ext cx="457200" cy="762000"/>
        </p:xfrm>
        <a:graphic>
          <a:graphicData uri="http://schemas.openxmlformats.org/presentationml/2006/ole">
            <mc:AlternateContent xmlns:mc="http://schemas.openxmlformats.org/markup-compatibility/2006">
              <mc:Choice xmlns:v="urn:schemas-microsoft-com:vml" Requires="v">
                <p:oleObj spid="_x0000_s68681" name="Equation" r:id="rId12" imgW="203112" imgH="393529" progId="Equation.DSMT4">
                  <p:embed/>
                </p:oleObj>
              </mc:Choice>
              <mc:Fallback>
                <p:oleObj name="Equation" r:id="rId12" imgW="203112" imgH="393529" progId="Equation.DSMT4">
                  <p:embed/>
                  <p:pic>
                    <p:nvPicPr>
                      <p:cNvPr id="0" name="Picture 6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8"/>
          <p:cNvGraphicFramePr>
            <a:graphicFrameLocks noChangeAspect="1"/>
          </p:cNvGraphicFramePr>
          <p:nvPr/>
        </p:nvGraphicFramePr>
        <p:xfrm>
          <a:off x="3810000" y="2514600"/>
          <a:ext cx="457200" cy="762000"/>
        </p:xfrm>
        <a:graphic>
          <a:graphicData uri="http://schemas.openxmlformats.org/presentationml/2006/ole">
            <mc:AlternateContent xmlns:mc="http://schemas.openxmlformats.org/markup-compatibility/2006">
              <mc:Choice xmlns:v="urn:schemas-microsoft-com:vml" Requires="v">
                <p:oleObj spid="_x0000_s68682" name="Equation" r:id="rId13" imgW="203112" imgH="393529" progId="Equation.DSMT4">
                  <p:embed/>
                </p:oleObj>
              </mc:Choice>
              <mc:Fallback>
                <p:oleObj name="Equation" r:id="rId13" imgW="203112" imgH="393529" progId="Equation.DSMT4">
                  <p:embed/>
                  <p:pic>
                    <p:nvPicPr>
                      <p:cNvPr id="0" name="Picture 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8"/>
          <p:cNvGraphicFramePr>
            <a:graphicFrameLocks noChangeAspect="1"/>
          </p:cNvGraphicFramePr>
          <p:nvPr/>
        </p:nvGraphicFramePr>
        <p:xfrm>
          <a:off x="4495800" y="2514600"/>
          <a:ext cx="457200" cy="762000"/>
        </p:xfrm>
        <a:graphic>
          <a:graphicData uri="http://schemas.openxmlformats.org/presentationml/2006/ole">
            <mc:AlternateContent xmlns:mc="http://schemas.openxmlformats.org/markup-compatibility/2006">
              <mc:Choice xmlns:v="urn:schemas-microsoft-com:vml" Requires="v">
                <p:oleObj spid="_x0000_s68683" name="Equation" r:id="rId14" imgW="203112" imgH="393529" progId="Equation.DSMT4">
                  <p:embed/>
                </p:oleObj>
              </mc:Choice>
              <mc:Fallback>
                <p:oleObj name="Equation" r:id="rId14" imgW="203112" imgH="393529" progId="Equation.DSMT4">
                  <p:embed/>
                  <p:pic>
                    <p:nvPicPr>
                      <p:cNvPr id="0" name="Picture 6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8"/>
          <p:cNvGraphicFramePr>
            <a:graphicFrameLocks noChangeAspect="1"/>
          </p:cNvGraphicFramePr>
          <p:nvPr/>
        </p:nvGraphicFramePr>
        <p:xfrm>
          <a:off x="5181600" y="2514600"/>
          <a:ext cx="457200" cy="762000"/>
        </p:xfrm>
        <a:graphic>
          <a:graphicData uri="http://schemas.openxmlformats.org/presentationml/2006/ole">
            <mc:AlternateContent xmlns:mc="http://schemas.openxmlformats.org/markup-compatibility/2006">
              <mc:Choice xmlns:v="urn:schemas-microsoft-com:vml" Requires="v">
                <p:oleObj spid="_x0000_s68684" name="Equation" r:id="rId15" imgW="203112" imgH="393529" progId="Equation.DSMT4">
                  <p:embed/>
                </p:oleObj>
              </mc:Choice>
              <mc:Fallback>
                <p:oleObj name="Equation" r:id="rId15" imgW="203112" imgH="393529" progId="Equation.DSMT4">
                  <p:embed/>
                  <p:pic>
                    <p:nvPicPr>
                      <p:cNvPr id="0" name="Picture 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2514600"/>
                        <a:ext cx="457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8"/>
          <p:cNvGraphicFramePr>
            <a:graphicFrameLocks noChangeAspect="1"/>
          </p:cNvGraphicFramePr>
          <p:nvPr/>
        </p:nvGraphicFramePr>
        <p:xfrm>
          <a:off x="1519238" y="3505200"/>
          <a:ext cx="314325" cy="762000"/>
        </p:xfrm>
        <a:graphic>
          <a:graphicData uri="http://schemas.openxmlformats.org/presentationml/2006/ole">
            <mc:AlternateContent xmlns:mc="http://schemas.openxmlformats.org/markup-compatibility/2006">
              <mc:Choice xmlns:v="urn:schemas-microsoft-com:vml" Requires="v">
                <p:oleObj spid="_x0000_s68685" name="Equation" r:id="rId16" imgW="139639" imgH="393529" progId="Equation.DSMT4">
                  <p:embed/>
                </p:oleObj>
              </mc:Choice>
              <mc:Fallback>
                <p:oleObj name="Equation" r:id="rId16" imgW="139639" imgH="393529" progId="Equation.DSMT4">
                  <p:embed/>
                  <p:pic>
                    <p:nvPicPr>
                      <p:cNvPr id="0" name="Picture 6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19238" y="3505200"/>
                        <a:ext cx="31432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8"/>
          <p:cNvGraphicFramePr>
            <a:graphicFrameLocks noChangeAspect="1"/>
          </p:cNvGraphicFramePr>
          <p:nvPr/>
        </p:nvGraphicFramePr>
        <p:xfrm>
          <a:off x="4338638" y="3505200"/>
          <a:ext cx="314325" cy="762000"/>
        </p:xfrm>
        <a:graphic>
          <a:graphicData uri="http://schemas.openxmlformats.org/presentationml/2006/ole">
            <mc:AlternateContent xmlns:mc="http://schemas.openxmlformats.org/markup-compatibility/2006">
              <mc:Choice xmlns:v="urn:schemas-microsoft-com:vml" Requires="v">
                <p:oleObj spid="_x0000_s68686" name="Equation" r:id="rId18" imgW="139639" imgH="393529" progId="Equation.DSMT4">
                  <p:embed/>
                </p:oleObj>
              </mc:Choice>
              <mc:Fallback>
                <p:oleObj name="Equation" r:id="rId18" imgW="139639" imgH="393529" progId="Equation.DSMT4">
                  <p:embed/>
                  <p:pic>
                    <p:nvPicPr>
                      <p:cNvPr id="0" name="Picture 6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338638" y="3505200"/>
                        <a:ext cx="31432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nvGraphicFramePr>
        <p:xfrm>
          <a:off x="5681663" y="1219200"/>
          <a:ext cx="644525" cy="947738"/>
        </p:xfrm>
        <a:graphic>
          <a:graphicData uri="http://schemas.openxmlformats.org/presentationml/2006/ole">
            <mc:AlternateContent xmlns:mc="http://schemas.openxmlformats.org/markup-compatibility/2006">
              <mc:Choice xmlns:v="urn:schemas-microsoft-com:vml" Requires="v">
                <p:oleObj spid="_x0000_s68687" name="Equation" r:id="rId20" imgW="266469" imgH="393359" progId="Equation.DSMT4">
                  <p:embed/>
                </p:oleObj>
              </mc:Choice>
              <mc:Fallback>
                <p:oleObj name="Equation" r:id="rId20" imgW="266469" imgH="393359" progId="Equation.DSMT4">
                  <p:embed/>
                  <p:pic>
                    <p:nvPicPr>
                      <p:cNvPr id="0" name="Picture 6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681663" y="1219200"/>
                        <a:ext cx="644525"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224463" y="1219200"/>
          <a:ext cx="336550" cy="947738"/>
        </p:xfrm>
        <a:graphic>
          <a:graphicData uri="http://schemas.openxmlformats.org/presentationml/2006/ole">
            <mc:AlternateContent xmlns:mc="http://schemas.openxmlformats.org/markup-compatibility/2006">
              <mc:Choice xmlns:v="urn:schemas-microsoft-com:vml" Requires="v">
                <p:oleObj spid="_x0000_s69644" name="Equation" r:id="rId3" imgW="139639" imgH="393529" progId="Equation.DSMT4">
                  <p:embed/>
                </p:oleObj>
              </mc:Choice>
              <mc:Fallback>
                <p:oleObj name="Equation" r:id="rId3" imgW="139639" imgH="393529"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4463" y="1219200"/>
                        <a:ext cx="3365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886200" y="1219200"/>
          <a:ext cx="1192213" cy="947738"/>
        </p:xfrm>
        <a:graphic>
          <a:graphicData uri="http://schemas.openxmlformats.org/presentationml/2006/ole">
            <mc:AlternateContent xmlns:mc="http://schemas.openxmlformats.org/markup-compatibility/2006">
              <mc:Choice xmlns:v="urn:schemas-microsoft-com:vml" Requires="v">
                <p:oleObj spid="_x0000_s69645" name="Equation" r:id="rId5" imgW="495085" imgH="393529" progId="Equation.DSMT4">
                  <p:embed/>
                </p:oleObj>
              </mc:Choice>
              <mc:Fallback>
                <p:oleObj name="Equation" r:id="rId5" imgW="495085" imgH="393529" progId="Equation.DSMT4">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219200"/>
                        <a:ext cx="1192213"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1" name="Rectangle 130"/>
          <p:cNvSpPr/>
          <p:nvPr/>
        </p:nvSpPr>
        <p:spPr>
          <a:xfrm>
            <a:off x="3200400" y="2819400"/>
            <a:ext cx="2743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57200" y="28194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200400" y="3886200"/>
            <a:ext cx="2743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57200" y="38862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200400" y="4953000"/>
            <a:ext cx="2743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457200" y="49530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57200" y="2819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457200" y="38862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200400" y="38862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457200" y="49530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200400" y="49530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43600" y="49530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7200" y="59436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5" presetClass="emph" presetSubtype="0" fill="hold" grpId="1" nodeType="clickEffect">
                                  <p:stCondLst>
                                    <p:cond delay="0"/>
                                  </p:stCondLst>
                                  <p:childTnLst>
                                    <p:anim calcmode="discrete" valueType="str">
                                      <p:cBhvr>
                                        <p:cTn id="17" dur="1000" fill="hold"/>
                                        <p:tgtEl>
                                          <p:spTgt spid="79"/>
                                        </p:tgtEl>
                                        <p:attrNameLst>
                                          <p:attrName>style.visibility</p:attrName>
                                        </p:attrNameLst>
                                      </p:cBhvr>
                                      <p:tavLst>
                                        <p:tav tm="0">
                                          <p:val>
                                            <p:strVal val="hidden"/>
                                          </p:val>
                                        </p:tav>
                                        <p:tav tm="50000">
                                          <p:val>
                                            <p:strVal val="visible"/>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5" presetClass="emph" presetSubtype="0" fill="hold" grpId="1" nodeType="clickEffect">
                                  <p:stCondLst>
                                    <p:cond delay="0"/>
                                  </p:stCondLst>
                                  <p:childTnLst>
                                    <p:anim calcmode="discrete" valueType="str">
                                      <p:cBhvr>
                                        <p:cTn id="25" dur="1000" fill="hold"/>
                                        <p:tgtEl>
                                          <p:spTgt spid="80"/>
                                        </p:tgtEl>
                                        <p:attrNameLst>
                                          <p:attrName>style.visibility</p:attrName>
                                        </p:attrNameLst>
                                      </p:cBhvr>
                                      <p:tavLst>
                                        <p:tav tm="0">
                                          <p:val>
                                            <p:strVal val="hidden"/>
                                          </p:val>
                                        </p:tav>
                                        <p:tav tm="50000">
                                          <p:val>
                                            <p:strVal val="visible"/>
                                          </p:val>
                                        </p:tav>
                                      </p:tavLst>
                                    </p:anim>
                                  </p:childTnLst>
                                </p:cTn>
                              </p:par>
                              <p:par>
                                <p:cTn id="26" presetID="35" presetClass="emph" presetSubtype="0" fill="hold" grpId="1" nodeType="withEffect">
                                  <p:stCondLst>
                                    <p:cond delay="0"/>
                                  </p:stCondLst>
                                  <p:childTnLst>
                                    <p:anim calcmode="discrete" valueType="str">
                                      <p:cBhvr>
                                        <p:cTn id="27" dur="1000" fill="hold"/>
                                        <p:tgtEl>
                                          <p:spTgt spid="81"/>
                                        </p:tgtEl>
                                        <p:attrNameLst>
                                          <p:attrName>style.visibility</p:attrName>
                                        </p:attrNameLst>
                                      </p:cBhvr>
                                      <p:tavLst>
                                        <p:tav tm="0">
                                          <p:val>
                                            <p:strVal val="hidden"/>
                                          </p:val>
                                        </p:tav>
                                        <p:tav tm="50000">
                                          <p:val>
                                            <p:strVal val="visible"/>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3"/>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9" grpId="1" animBg="1"/>
      <p:bldP spid="80" grpId="0" animBg="1"/>
      <p:bldP spid="80" grpId="1" animBg="1"/>
      <p:bldP spid="81" grpId="0" animBg="1"/>
      <p:bldP spid="81" grpId="1" animBg="1"/>
      <p:bldP spid="82" grpId="0" animBg="1"/>
      <p:bldP spid="83" grpId="0" animBg="1"/>
      <p:bldP spid="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52" name="Rectangle 51"/>
          <p:cNvSpPr/>
          <p:nvPr/>
        </p:nvSpPr>
        <p:spPr>
          <a:xfrm>
            <a:off x="304800" y="35052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600200" y="46482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YES!</a:t>
            </a:r>
            <a:endParaRPr lang="en-US" sz="3200" dirty="0">
              <a:solidFill>
                <a:srgbClr val="0070C0"/>
              </a:solidFill>
              <a:latin typeface="Verdana" pitchFamily="34" charset="0"/>
            </a:endParaRPr>
          </a:p>
        </p:txBody>
      </p:sp>
      <p:graphicFrame>
        <p:nvGraphicFramePr>
          <p:cNvPr id="70668" name="Object 1"/>
          <p:cNvGraphicFramePr>
            <a:graphicFrameLocks noChangeAspect="1"/>
          </p:cNvGraphicFramePr>
          <p:nvPr/>
        </p:nvGraphicFramePr>
        <p:xfrm>
          <a:off x="5181600" y="1219200"/>
          <a:ext cx="336550" cy="947738"/>
        </p:xfrm>
        <a:graphic>
          <a:graphicData uri="http://schemas.openxmlformats.org/presentationml/2006/ole">
            <mc:AlternateContent xmlns:mc="http://schemas.openxmlformats.org/markup-compatibility/2006">
              <mc:Choice xmlns:v="urn:schemas-microsoft-com:vml" Requires="v">
                <p:oleObj spid="_x0000_s70678" name="Equation" r:id="rId3" imgW="139639" imgH="393529" progId="Equation.DSMT4">
                  <p:embed/>
                </p:oleObj>
              </mc:Choice>
              <mc:Fallback>
                <p:oleObj name="Equation" r:id="rId3" imgW="139639" imgH="393529" progId="Equation.DSMT4">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219200"/>
                        <a:ext cx="3365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9" name="Object 1"/>
          <p:cNvGraphicFramePr>
            <a:graphicFrameLocks noChangeAspect="1"/>
          </p:cNvGraphicFramePr>
          <p:nvPr/>
        </p:nvGraphicFramePr>
        <p:xfrm>
          <a:off x="3886200" y="1219200"/>
          <a:ext cx="1192213" cy="947738"/>
        </p:xfrm>
        <a:graphic>
          <a:graphicData uri="http://schemas.openxmlformats.org/presentationml/2006/ole">
            <mc:AlternateContent xmlns:mc="http://schemas.openxmlformats.org/markup-compatibility/2006">
              <mc:Choice xmlns:v="urn:schemas-microsoft-com:vml" Requires="v">
                <p:oleObj spid="_x0000_s70679" name="Equation" r:id="rId5" imgW="495085" imgH="393529" progId="Equation.DSMT4">
                  <p:embed/>
                </p:oleObj>
              </mc:Choice>
              <mc:Fallback>
                <p:oleObj name="Equation" r:id="rId5" imgW="495085" imgH="393529" progId="Equation.DSMT4">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219200"/>
                        <a:ext cx="1192213"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Rectangle 37"/>
          <p:cNvSpPr/>
          <p:nvPr/>
        </p:nvSpPr>
        <p:spPr>
          <a:xfrm>
            <a:off x="3048000" y="2438400"/>
            <a:ext cx="2743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04800" y="24384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04800" y="2438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048000" y="2438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791200" y="2438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70668" name="Object 1"/>
          <p:cNvGraphicFramePr>
            <a:graphicFrameLocks noChangeAspect="1"/>
          </p:cNvGraphicFramePr>
          <p:nvPr/>
        </p:nvGraphicFramePr>
        <p:xfrm>
          <a:off x="5181600" y="1219200"/>
          <a:ext cx="336550" cy="947738"/>
        </p:xfrm>
        <a:graphic>
          <a:graphicData uri="http://schemas.openxmlformats.org/presentationml/2006/ole">
            <mc:AlternateContent xmlns:mc="http://schemas.openxmlformats.org/markup-compatibility/2006">
              <mc:Choice xmlns:v="urn:schemas-microsoft-com:vml" Requires="v">
                <p:oleObj spid="_x0000_s74769" name="Equation" r:id="rId3" imgW="139639" imgH="393529" progId="Equation.DSMT4">
                  <p:embed/>
                </p:oleObj>
              </mc:Choice>
              <mc:Fallback>
                <p:oleObj name="Equation" r:id="rId3" imgW="139639" imgH="393529" progId="Equation.DSMT4">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219200"/>
                        <a:ext cx="3365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9" name="Object 1"/>
          <p:cNvGraphicFramePr>
            <a:graphicFrameLocks noChangeAspect="1"/>
          </p:cNvGraphicFramePr>
          <p:nvPr/>
        </p:nvGraphicFramePr>
        <p:xfrm>
          <a:off x="3886200" y="1219200"/>
          <a:ext cx="1192213" cy="947738"/>
        </p:xfrm>
        <a:graphic>
          <a:graphicData uri="http://schemas.openxmlformats.org/presentationml/2006/ole">
            <mc:AlternateContent xmlns:mc="http://schemas.openxmlformats.org/markup-compatibility/2006">
              <mc:Choice xmlns:v="urn:schemas-microsoft-com:vml" Requires="v">
                <p:oleObj spid="_x0000_s74770" name="Equation" r:id="rId5" imgW="495085" imgH="393529" progId="Equation.DSMT4">
                  <p:embed/>
                </p:oleObj>
              </mc:Choice>
              <mc:Fallback>
                <p:oleObj name="Equation" r:id="rId5" imgW="495085" imgH="393529" progId="Equation.DSMT4">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219200"/>
                        <a:ext cx="1192213"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3" name="Group 19"/>
          <p:cNvGrpSpPr/>
          <p:nvPr/>
        </p:nvGrpSpPr>
        <p:grpSpPr>
          <a:xfrm>
            <a:off x="2133600" y="2773362"/>
            <a:ext cx="5118100" cy="914400"/>
            <a:chOff x="1828800" y="609600"/>
            <a:chExt cx="5118100" cy="914400"/>
          </a:xfrm>
        </p:grpSpPr>
        <p:sp>
          <p:nvSpPr>
            <p:cNvPr id="14"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grpSp>
        <p:nvGrpSpPr>
          <p:cNvPr id="16" name="Group 24"/>
          <p:cNvGrpSpPr/>
          <p:nvPr/>
        </p:nvGrpSpPr>
        <p:grpSpPr>
          <a:xfrm>
            <a:off x="2164081" y="3886200"/>
            <a:ext cx="1676400" cy="914400"/>
            <a:chOff x="1838983" y="1552136"/>
            <a:chExt cx="1700213" cy="914400"/>
          </a:xfrm>
        </p:grpSpPr>
        <p:sp>
          <p:nvSpPr>
            <p:cNvPr id="17"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8" name="Group 35"/>
            <p:cNvGrpSpPr/>
            <p:nvPr/>
          </p:nvGrpSpPr>
          <p:grpSpPr>
            <a:xfrm>
              <a:off x="2362200" y="1600200"/>
              <a:ext cx="838200" cy="801708"/>
              <a:chOff x="5105400" y="1275546"/>
              <a:chExt cx="838200" cy="801708"/>
            </a:xfrm>
          </p:grpSpPr>
          <p:grpSp>
            <p:nvGrpSpPr>
              <p:cNvPr id="19" name="Group 22"/>
              <p:cNvGrpSpPr/>
              <p:nvPr/>
            </p:nvGrpSpPr>
            <p:grpSpPr>
              <a:xfrm>
                <a:off x="5105400" y="1295400"/>
                <a:ext cx="838200" cy="781854"/>
                <a:chOff x="2819400" y="1219200"/>
                <a:chExt cx="838200" cy="781854"/>
              </a:xfrm>
            </p:grpSpPr>
            <p:sp>
              <p:nvSpPr>
                <p:cNvPr id="21" name="TextBox 20"/>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22" name="TextBox 21"/>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20" name="TextBox 19"/>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43" name="Group 24"/>
          <p:cNvGrpSpPr/>
          <p:nvPr/>
        </p:nvGrpSpPr>
        <p:grpSpPr>
          <a:xfrm>
            <a:off x="3855720" y="3886200"/>
            <a:ext cx="1676400" cy="914400"/>
            <a:chOff x="1838983" y="1552136"/>
            <a:chExt cx="1700213" cy="914400"/>
          </a:xfrm>
        </p:grpSpPr>
        <p:sp>
          <p:nvSpPr>
            <p:cNvPr id="44"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45" name="Group 35"/>
            <p:cNvGrpSpPr/>
            <p:nvPr/>
          </p:nvGrpSpPr>
          <p:grpSpPr>
            <a:xfrm>
              <a:off x="2362200" y="1600200"/>
              <a:ext cx="838200" cy="801708"/>
              <a:chOff x="5105400" y="1275546"/>
              <a:chExt cx="838200" cy="801708"/>
            </a:xfrm>
          </p:grpSpPr>
          <p:grpSp>
            <p:nvGrpSpPr>
              <p:cNvPr id="46" name="Group 22"/>
              <p:cNvGrpSpPr/>
              <p:nvPr/>
            </p:nvGrpSpPr>
            <p:grpSpPr>
              <a:xfrm>
                <a:off x="5105400" y="1295400"/>
                <a:ext cx="838200" cy="781854"/>
                <a:chOff x="2819400" y="1219200"/>
                <a:chExt cx="838200" cy="781854"/>
              </a:xfrm>
            </p:grpSpPr>
            <p:sp>
              <p:nvSpPr>
                <p:cNvPr id="48" name="TextBox 47"/>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49" name="TextBox 48"/>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47" name="TextBox 46"/>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50" name="Group 24"/>
          <p:cNvGrpSpPr/>
          <p:nvPr/>
        </p:nvGrpSpPr>
        <p:grpSpPr>
          <a:xfrm>
            <a:off x="5547360" y="3886200"/>
            <a:ext cx="1676400" cy="914400"/>
            <a:chOff x="1838983" y="1552136"/>
            <a:chExt cx="1700213" cy="914400"/>
          </a:xfrm>
        </p:grpSpPr>
        <p:sp>
          <p:nvSpPr>
            <p:cNvPr id="51"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54" name="Group 35"/>
            <p:cNvGrpSpPr/>
            <p:nvPr/>
          </p:nvGrpSpPr>
          <p:grpSpPr>
            <a:xfrm>
              <a:off x="2362200" y="1600200"/>
              <a:ext cx="838200" cy="801708"/>
              <a:chOff x="5105400" y="1275546"/>
              <a:chExt cx="838200" cy="801708"/>
            </a:xfrm>
          </p:grpSpPr>
          <p:grpSp>
            <p:nvGrpSpPr>
              <p:cNvPr id="55" name="Group 22"/>
              <p:cNvGrpSpPr/>
              <p:nvPr/>
            </p:nvGrpSpPr>
            <p:grpSpPr>
              <a:xfrm>
                <a:off x="5105400" y="1295400"/>
                <a:ext cx="838200" cy="781854"/>
                <a:chOff x="2819400" y="1219200"/>
                <a:chExt cx="838200" cy="781854"/>
              </a:xfrm>
            </p:grpSpPr>
            <p:sp>
              <p:nvSpPr>
                <p:cNvPr id="57" name="TextBox 5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58" name="TextBox 57"/>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56" name="TextBox 5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aphicFrame>
        <p:nvGraphicFramePr>
          <p:cNvPr id="74756" name="Object 1"/>
          <p:cNvGraphicFramePr>
            <a:graphicFrameLocks noChangeAspect="1"/>
          </p:cNvGraphicFramePr>
          <p:nvPr/>
        </p:nvGraphicFramePr>
        <p:xfrm>
          <a:off x="5651500" y="1447800"/>
          <a:ext cx="520700" cy="396875"/>
        </p:xfrm>
        <a:graphic>
          <a:graphicData uri="http://schemas.openxmlformats.org/presentationml/2006/ole">
            <mc:AlternateContent xmlns:mc="http://schemas.openxmlformats.org/markup-compatibility/2006">
              <mc:Choice xmlns:v="urn:schemas-microsoft-com:vml" Requires="v">
                <p:oleObj spid="_x0000_s74771" name="Equation" r:id="rId7" imgW="215619" imgH="164885" progId="Equation.DSMT4">
                  <p:embed/>
                </p:oleObj>
              </mc:Choice>
              <mc:Fallback>
                <p:oleObj name="Equation" r:id="rId7" imgW="215619" imgH="164885" progId="Equation.DSMT4">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1500" y="1447800"/>
                        <a:ext cx="520700"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nodeType="clickEffect">
                                  <p:stCondLst>
                                    <p:cond delay="0"/>
                                  </p:stCondLst>
                                  <p:childTnLst>
                                    <p:animEffect transition="out" filter="blinds(horizontal)">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par>
                                <p:cTn id="20" presetID="3" presetClass="exit" presetSubtype="10" fill="hold" nodeType="withEffect">
                                  <p:stCondLst>
                                    <p:cond delay="0"/>
                                  </p:stCondLst>
                                  <p:childTnLst>
                                    <p:animEffect transition="out" filter="blinds(horizontal)">
                                      <p:cBhvr>
                                        <p:cTn id="21" dur="500"/>
                                        <p:tgtEl>
                                          <p:spTgt spid="43"/>
                                        </p:tgtEl>
                                      </p:cBhvr>
                                    </p:animEffect>
                                    <p:set>
                                      <p:cBhvr>
                                        <p:cTn id="22" dur="1" fill="hold">
                                          <p:stCondLst>
                                            <p:cond delay="499"/>
                                          </p:stCondLst>
                                        </p:cTn>
                                        <p:tgtEl>
                                          <p:spTgt spid="43"/>
                                        </p:tgtEl>
                                        <p:attrNameLst>
                                          <p:attrName>style.visibility</p:attrName>
                                        </p:attrNameLst>
                                      </p:cBhvr>
                                      <p:to>
                                        <p:strVal val="hidden"/>
                                      </p:to>
                                    </p:set>
                                  </p:childTnLst>
                                </p:cTn>
                              </p:par>
                              <p:par>
                                <p:cTn id="23" presetID="3" presetClass="exit" presetSubtype="10" fill="hold" nodeType="withEffect">
                                  <p:stCondLst>
                                    <p:cond delay="0"/>
                                  </p:stCondLst>
                                  <p:childTnLst>
                                    <p:animEffect transition="out" filter="blinds(horizontal)">
                                      <p:cBhvr>
                                        <p:cTn id="24" dur="500"/>
                                        <p:tgtEl>
                                          <p:spTgt spid="50"/>
                                        </p:tgtEl>
                                      </p:cBhvr>
                                    </p:animEffect>
                                    <p:set>
                                      <p:cBhvr>
                                        <p:cTn id="25" dur="1" fill="hold">
                                          <p:stCondLst>
                                            <p:cond delay="499"/>
                                          </p:stCondLst>
                                        </p:cTn>
                                        <p:tgtEl>
                                          <p:spTgt spid="5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4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52" name="Rectangle 51"/>
          <p:cNvSpPr/>
          <p:nvPr/>
        </p:nvSpPr>
        <p:spPr>
          <a:xfrm>
            <a:off x="304800" y="35052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0668" name="Object 1"/>
          <p:cNvGraphicFramePr>
            <a:graphicFrameLocks noChangeAspect="1"/>
          </p:cNvGraphicFramePr>
          <p:nvPr/>
        </p:nvGraphicFramePr>
        <p:xfrm>
          <a:off x="5181600" y="1219200"/>
          <a:ext cx="336550" cy="947738"/>
        </p:xfrm>
        <a:graphic>
          <a:graphicData uri="http://schemas.openxmlformats.org/presentationml/2006/ole">
            <mc:AlternateContent xmlns:mc="http://schemas.openxmlformats.org/markup-compatibility/2006">
              <mc:Choice xmlns:v="urn:schemas-microsoft-com:vml" Requires="v">
                <p:oleObj spid="_x0000_s73745" name="Equation" r:id="rId3" imgW="139639" imgH="393529" progId="Equation.DSMT4">
                  <p:embed/>
                </p:oleObj>
              </mc:Choice>
              <mc:Fallback>
                <p:oleObj name="Equation" r:id="rId3" imgW="139639" imgH="393529" progId="Equation.DSMT4">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219200"/>
                        <a:ext cx="3365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9" name="Object 1"/>
          <p:cNvGraphicFramePr>
            <a:graphicFrameLocks noChangeAspect="1"/>
          </p:cNvGraphicFramePr>
          <p:nvPr/>
        </p:nvGraphicFramePr>
        <p:xfrm>
          <a:off x="3886200" y="1219200"/>
          <a:ext cx="1192213" cy="947738"/>
        </p:xfrm>
        <a:graphic>
          <a:graphicData uri="http://schemas.openxmlformats.org/presentationml/2006/ole">
            <mc:AlternateContent xmlns:mc="http://schemas.openxmlformats.org/markup-compatibility/2006">
              <mc:Choice xmlns:v="urn:schemas-microsoft-com:vml" Requires="v">
                <p:oleObj spid="_x0000_s73746" name="Equation" r:id="rId5" imgW="495085" imgH="393529" progId="Equation.DSMT4">
                  <p:embed/>
                </p:oleObj>
              </mc:Choice>
              <mc:Fallback>
                <p:oleObj name="Equation" r:id="rId5" imgW="495085" imgH="393529" progId="Equation.DSMT4">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219200"/>
                        <a:ext cx="1192213"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Rectangle 37"/>
          <p:cNvSpPr/>
          <p:nvPr/>
        </p:nvSpPr>
        <p:spPr>
          <a:xfrm>
            <a:off x="3048000" y="2438400"/>
            <a:ext cx="2743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04800" y="24384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04800" y="2438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048000" y="2438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791200" y="2438400"/>
            <a:ext cx="2743200" cy="7620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Object 1"/>
          <p:cNvGraphicFramePr>
            <a:graphicFrameLocks noChangeAspect="1"/>
          </p:cNvGraphicFramePr>
          <p:nvPr/>
        </p:nvGraphicFramePr>
        <p:xfrm>
          <a:off x="5651500" y="1447800"/>
          <a:ext cx="520700" cy="396875"/>
        </p:xfrm>
        <a:graphic>
          <a:graphicData uri="http://schemas.openxmlformats.org/presentationml/2006/ole">
            <mc:AlternateContent xmlns:mc="http://schemas.openxmlformats.org/markup-compatibility/2006">
              <mc:Choice xmlns:v="urn:schemas-microsoft-com:vml" Requires="v">
                <p:oleObj spid="_x0000_s73747" name="Equation" r:id="rId7" imgW="215619" imgH="164885" progId="Equation.DSMT4">
                  <p:embed/>
                </p:oleObj>
              </mc:Choice>
              <mc:Fallback>
                <p:oleObj name="Equation" r:id="rId7" imgW="215619" imgH="164885" progId="Equation.DSMT4">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1500" y="1447800"/>
                        <a:ext cx="520700"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Rectangle 43"/>
          <p:cNvSpPr/>
          <p:nvPr/>
        </p:nvSpPr>
        <p:spPr>
          <a:xfrm>
            <a:off x="304800" y="3505200"/>
            <a:ext cx="8229600" cy="762000"/>
          </a:xfrm>
          <a:prstGeom prst="rect">
            <a:avLst/>
          </a:prstGeom>
          <a:solidFill>
            <a:srgbClr val="0C10B4"/>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210175" y="1219200"/>
          <a:ext cx="366713" cy="947738"/>
        </p:xfrm>
        <a:graphic>
          <a:graphicData uri="http://schemas.openxmlformats.org/presentationml/2006/ole">
            <mc:AlternateContent xmlns:mc="http://schemas.openxmlformats.org/markup-compatibility/2006">
              <mc:Choice xmlns:v="urn:schemas-microsoft-com:vml" Requires="v">
                <p:oleObj spid="_x0000_s75788" name="Equation" r:id="rId3" imgW="152334" imgH="393529" progId="Equation.DSMT4">
                  <p:embed/>
                </p:oleObj>
              </mc:Choice>
              <mc:Fallback>
                <p:oleObj name="Equation" r:id="rId3" imgW="152334" imgH="393529"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0175" y="1219200"/>
                        <a:ext cx="366713"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900488" y="1219200"/>
          <a:ext cx="1162050" cy="947738"/>
        </p:xfrm>
        <a:graphic>
          <a:graphicData uri="http://schemas.openxmlformats.org/presentationml/2006/ole">
            <mc:AlternateContent xmlns:mc="http://schemas.openxmlformats.org/markup-compatibility/2006">
              <mc:Choice xmlns:v="urn:schemas-microsoft-com:vml" Requires="v">
                <p:oleObj spid="_x0000_s75789" name="Equation" r:id="rId5" imgW="482391" imgH="393529" progId="Equation.DSMT4">
                  <p:embed/>
                </p:oleObj>
              </mc:Choice>
              <mc:Fallback>
                <p:oleObj name="Equation" r:id="rId5" imgW="482391" imgH="393529" progId="Equation.DSMT4">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0488" y="1219200"/>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 name="Rectangle 74"/>
          <p:cNvSpPr/>
          <p:nvPr/>
        </p:nvSpPr>
        <p:spPr>
          <a:xfrm>
            <a:off x="838200" y="2590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838200" y="2590800"/>
            <a:ext cx="7620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838200" y="4953000"/>
            <a:ext cx="7620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38200" y="2590800"/>
            <a:ext cx="15240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362200" y="2590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86200" y="2590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410200" y="2590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38200" y="3733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838200" y="3733800"/>
            <a:ext cx="7620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362200" y="3733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86200" y="3733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410200" y="37338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38200" y="49530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362200" y="49530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886200" y="49530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410200" y="4953000"/>
            <a:ext cx="1524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838200" y="3733800"/>
            <a:ext cx="15240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838200" y="4953000"/>
            <a:ext cx="15240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362200" y="4953000"/>
            <a:ext cx="15240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84"/>
                                        </p:tgtEl>
                                        <p:attrNameLst>
                                          <p:attrName>style.visibility</p:attrName>
                                        </p:attrNameLst>
                                      </p:cBhvr>
                                      <p:to>
                                        <p:strVal val="visible"/>
                                      </p:to>
                                    </p:set>
                                    <p:animEffect transition="in" filter="dissolve">
                                      <p:cBhvr>
                                        <p:cTn id="25" dur="500"/>
                                        <p:tgtEl>
                                          <p:spTgt spid="8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dissolve">
                                      <p:cBhvr>
                                        <p:cTn id="40" dur="500"/>
                                        <p:tgtEl>
                                          <p:spTgt spid="40"/>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dissolve">
                                      <p:cBhvr>
                                        <p:cTn id="55" dur="500"/>
                                        <p:tgtEl>
                                          <p:spTgt spid="41"/>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dissolve">
                                      <p:cBhvr>
                                        <p:cTn id="58" dur="500"/>
                                        <p:tgtEl>
                                          <p:spTgt spid="4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8" grpId="0" animBg="1"/>
      <p:bldP spid="84" grpId="0" animBg="1"/>
      <p:bldP spid="22" grpId="0" animBg="1"/>
      <p:bldP spid="23" grpId="0" animBg="1"/>
      <p:bldP spid="24" grpId="0" animBg="1"/>
      <p:bldP spid="26" grpId="0" animBg="1"/>
      <p:bldP spid="27" grpId="0" animBg="1"/>
      <p:bldP spid="29" grpId="0" animBg="1"/>
      <p:bldP spid="30" grpId="0" animBg="1"/>
      <p:bldP spid="31" grpId="0" animBg="1"/>
      <p:bldP spid="35" grpId="0" animBg="1"/>
      <p:bldP spid="36" grpId="0" animBg="1"/>
      <p:bldP spid="37" grpId="0" animBg="1"/>
      <p:bldP spid="38" grpId="0" animBg="1"/>
      <p:bldP spid="40" grpId="0" animBg="1"/>
      <p:bldP spid="41" grpId="0" animBg="1"/>
      <p:bldP spid="4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p:cNvSpPr/>
          <p:nvPr/>
        </p:nvSpPr>
        <p:spPr>
          <a:xfrm>
            <a:off x="4572000" y="6019800"/>
            <a:ext cx="4114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8229600" cy="1143000"/>
          </a:xfrm>
        </p:spPr>
        <p:txBody>
          <a:bodyPr/>
          <a:lstStyle/>
          <a:p>
            <a:r>
              <a:rPr lang="en-US" dirty="0" smtClean="0"/>
              <a:t>Add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54" name="Object 53"/>
          <p:cNvGraphicFramePr>
            <a:graphicFrameLocks noChangeAspect="1"/>
          </p:cNvGraphicFramePr>
          <p:nvPr/>
        </p:nvGraphicFramePr>
        <p:xfrm>
          <a:off x="5148262" y="1219200"/>
          <a:ext cx="490538" cy="947738"/>
        </p:xfrm>
        <a:graphic>
          <a:graphicData uri="http://schemas.openxmlformats.org/presentationml/2006/ole">
            <mc:AlternateContent xmlns:mc="http://schemas.openxmlformats.org/markup-compatibility/2006">
              <mc:Choice xmlns:v="urn:schemas-microsoft-com:vml" Requires="v">
                <p:oleObj spid="_x0000_s78881" name="Equation" r:id="rId3" imgW="203112" imgH="393529" progId="Equation.DSMT4">
                  <p:embed/>
                </p:oleObj>
              </mc:Choice>
              <mc:Fallback>
                <p:oleObj name="Equation" r:id="rId3" imgW="203112" imgH="393529" progId="Equation.DSMT4">
                  <p:embed/>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2" y="1219200"/>
                        <a:ext cx="49053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1"/>
          <p:cNvGraphicFramePr>
            <a:graphicFrameLocks noChangeAspect="1"/>
          </p:cNvGraphicFramePr>
          <p:nvPr/>
        </p:nvGraphicFramePr>
        <p:xfrm>
          <a:off x="3733800" y="1219200"/>
          <a:ext cx="1498600" cy="947738"/>
        </p:xfrm>
        <a:graphic>
          <a:graphicData uri="http://schemas.openxmlformats.org/presentationml/2006/ole">
            <mc:AlternateContent xmlns:mc="http://schemas.openxmlformats.org/markup-compatibility/2006">
              <mc:Choice xmlns:v="urn:schemas-microsoft-com:vml" Requires="v">
                <p:oleObj spid="_x0000_s78882" name="Equation" r:id="rId5" imgW="622030" imgH="393529" progId="Equation.DSMT4">
                  <p:embed/>
                </p:oleObj>
              </mc:Choice>
              <mc:Fallback>
                <p:oleObj name="Equation" r:id="rId5" imgW="622030" imgH="393529" progId="Equation.DSMT4">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219200"/>
                        <a:ext cx="14986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0" name="Rectangle 139"/>
          <p:cNvSpPr/>
          <p:nvPr/>
        </p:nvSpPr>
        <p:spPr>
          <a:xfrm>
            <a:off x="4572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11430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18288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25146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2004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38862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45720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2578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59436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6294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72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11430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18288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25146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32004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38862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45720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52578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59436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66294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11430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18288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4572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25146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200400" y="3810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457200" y="26670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11430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18288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4572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25146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2004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886200" y="4876800"/>
            <a:ext cx="685800" cy="762000"/>
          </a:xfrm>
          <a:prstGeom prst="rect">
            <a:avLst/>
          </a:prstGeom>
          <a:solidFill>
            <a:srgbClr val="FC10BE"/>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73152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001000" y="3810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73152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8001000" y="48768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572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1430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18288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5146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2004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8862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45720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52578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9436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6294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73152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8001000" y="2667000"/>
            <a:ext cx="685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457200" y="26670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57200" y="38100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457200" y="48768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9" name="Object 88"/>
          <p:cNvGraphicFramePr>
            <a:graphicFrameLocks noChangeAspect="1"/>
          </p:cNvGraphicFramePr>
          <p:nvPr/>
        </p:nvGraphicFramePr>
        <p:xfrm>
          <a:off x="5681663" y="1219200"/>
          <a:ext cx="644525" cy="947738"/>
        </p:xfrm>
        <a:graphic>
          <a:graphicData uri="http://schemas.openxmlformats.org/presentationml/2006/ole">
            <mc:AlternateContent xmlns:mc="http://schemas.openxmlformats.org/markup-compatibility/2006">
              <mc:Choice xmlns:v="urn:schemas-microsoft-com:vml" Requires="v">
                <p:oleObj spid="_x0000_s78883" name="Equation" r:id="rId7" imgW="266469" imgH="393359" progId="Equation.DSMT4">
                  <p:embed/>
                </p:oleObj>
              </mc:Choice>
              <mc:Fallback>
                <p:oleObj name="Equation" r:id="rId7" imgW="266469" imgH="393359" progId="Equation.DSMT4">
                  <p:embed/>
                  <p:pic>
                    <p:nvPicPr>
                      <p:cNvPr id="0" name="Picture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1663" y="1219200"/>
                        <a:ext cx="644525"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 name="Rectangle 89"/>
          <p:cNvSpPr/>
          <p:nvPr/>
        </p:nvSpPr>
        <p:spPr>
          <a:xfrm>
            <a:off x="457200" y="60198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457200" y="6019800"/>
            <a:ext cx="4114800" cy="762000"/>
          </a:xfrm>
          <a:prstGeom prst="rect">
            <a:avLst/>
          </a:prstGeom>
          <a:solidFill>
            <a:srgbClr val="582A04"/>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5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5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5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5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5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8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8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6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6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7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7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7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73"/>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5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91"/>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9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8" grpId="0" animBg="1"/>
      <p:bldP spid="169" grpId="0" animBg="1"/>
      <p:bldP spid="170" grpId="0" animBg="1"/>
      <p:bldP spid="171" grpId="0" animBg="1"/>
      <p:bldP spid="172" grpId="0" animBg="1"/>
      <p:bldP spid="173" grpId="0" animBg="1"/>
      <p:bldP spid="178" grpId="0" animBg="1"/>
      <p:bldP spid="179" grpId="0" animBg="1"/>
      <p:bldP spid="180" grpId="0" animBg="1"/>
      <p:bldP spid="181"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0" grpId="0" animBg="1"/>
      <p:bldP spid="9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Fractions – Like Denominators</a:t>
            </a:r>
            <a:endParaRPr lang="en-US" dirty="0"/>
          </a:p>
        </p:txBody>
      </p:sp>
      <p:graphicFrame>
        <p:nvGraphicFramePr>
          <p:cNvPr id="79874" name="Object 1"/>
          <p:cNvGraphicFramePr>
            <a:graphicFrameLocks noChangeAspect="1"/>
          </p:cNvGraphicFramePr>
          <p:nvPr/>
        </p:nvGraphicFramePr>
        <p:xfrm>
          <a:off x="914400" y="985366"/>
          <a:ext cx="623887" cy="1605434"/>
        </p:xfrm>
        <a:graphic>
          <a:graphicData uri="http://schemas.openxmlformats.org/presentationml/2006/ole">
            <mc:AlternateContent xmlns:mc="http://schemas.openxmlformats.org/markup-compatibility/2006">
              <mc:Choice xmlns:v="urn:schemas-microsoft-com:vml" Requires="v">
                <p:oleObj spid="_x0000_s79914" name="Equation" r:id="rId3" imgW="152334" imgH="393529" progId="Equation.DSMT4">
                  <p:embed/>
                </p:oleObj>
              </mc:Choice>
              <mc:Fallback>
                <p:oleObj name="Equation" r:id="rId3" imgW="152334" imgH="393529" progId="Equation.DSMT4">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985366"/>
                        <a:ext cx="623887" cy="16054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1"/>
          <p:cNvGraphicFramePr>
            <a:graphicFrameLocks noChangeAspect="1"/>
          </p:cNvGraphicFramePr>
          <p:nvPr/>
        </p:nvGraphicFramePr>
        <p:xfrm>
          <a:off x="914400" y="2787201"/>
          <a:ext cx="609600" cy="1632399"/>
        </p:xfrm>
        <a:graphic>
          <a:graphicData uri="http://schemas.openxmlformats.org/presentationml/2006/ole">
            <mc:AlternateContent xmlns:mc="http://schemas.openxmlformats.org/markup-compatibility/2006">
              <mc:Choice xmlns:v="urn:schemas-microsoft-com:vml" Requires="v">
                <p:oleObj spid="_x0000_s79915" name="Equation" r:id="rId5" imgW="139639" imgH="393529" progId="Equation.DSMT4">
                  <p:embed/>
                </p:oleObj>
              </mc:Choice>
              <mc:Fallback>
                <p:oleObj name="Equation" r:id="rId5" imgW="139639" imgH="393529" progId="Equation.DSMT4">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787201"/>
                        <a:ext cx="609600" cy="16323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Straight Connector 6"/>
          <p:cNvCxnSpPr/>
          <p:nvPr/>
        </p:nvCxnSpPr>
        <p:spPr>
          <a:xfrm>
            <a:off x="381000" y="4343400"/>
            <a:ext cx="1371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1"/>
          <p:cNvGraphicFramePr>
            <a:graphicFrameLocks noChangeAspect="1"/>
          </p:cNvGraphicFramePr>
          <p:nvPr/>
        </p:nvGraphicFramePr>
        <p:xfrm>
          <a:off x="228600" y="3430587"/>
          <a:ext cx="690698" cy="684213"/>
        </p:xfrm>
        <a:graphic>
          <a:graphicData uri="http://schemas.openxmlformats.org/presentationml/2006/ole">
            <mc:AlternateContent xmlns:mc="http://schemas.openxmlformats.org/markup-compatibility/2006">
              <mc:Choice xmlns:v="urn:schemas-microsoft-com:vml" Requires="v">
                <p:oleObj spid="_x0000_s79916" name="Equation" r:id="rId7" imgW="139700" imgH="139700" progId="Equation.DSMT4">
                  <p:embed/>
                </p:oleObj>
              </mc:Choice>
              <mc:Fallback>
                <p:oleObj name="Equation" r:id="rId7" imgW="139700" imgH="139700" progId="Equation.DSMT4">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430587"/>
                        <a:ext cx="690698"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362200" y="1600200"/>
            <a:ext cx="6477000" cy="584775"/>
          </a:xfrm>
          <a:prstGeom prst="rect">
            <a:avLst/>
          </a:prstGeom>
          <a:noFill/>
        </p:spPr>
        <p:txBody>
          <a:bodyPr wrap="square" rtlCol="0">
            <a:spAutoFit/>
          </a:bodyPr>
          <a:lstStyle/>
          <a:p>
            <a:r>
              <a:rPr lang="en-US" sz="3200" dirty="0" smtClean="0">
                <a:solidFill>
                  <a:schemeClr val="tx2">
                    <a:lumMod val="60000"/>
                    <a:lumOff val="40000"/>
                  </a:schemeClr>
                </a:solidFill>
                <a:latin typeface="+mj-lt"/>
              </a:rPr>
              <a:t>What do we do with the numerators?</a:t>
            </a:r>
            <a:endParaRPr lang="en-US" sz="3200" dirty="0">
              <a:solidFill>
                <a:schemeClr val="tx2">
                  <a:lumMod val="60000"/>
                  <a:lumOff val="40000"/>
                </a:schemeClr>
              </a:solidFill>
              <a:latin typeface="+mj-lt"/>
            </a:endParaRPr>
          </a:p>
        </p:txBody>
      </p:sp>
      <p:sp>
        <p:nvSpPr>
          <p:cNvPr id="10" name="TextBox 9"/>
          <p:cNvSpPr txBox="1"/>
          <p:nvPr/>
        </p:nvSpPr>
        <p:spPr>
          <a:xfrm>
            <a:off x="2362200" y="2209800"/>
            <a:ext cx="6477000" cy="584775"/>
          </a:xfrm>
          <a:prstGeom prst="rect">
            <a:avLst/>
          </a:prstGeom>
          <a:noFill/>
        </p:spPr>
        <p:txBody>
          <a:bodyPr wrap="square" rtlCol="0">
            <a:spAutoFit/>
          </a:bodyPr>
          <a:lstStyle/>
          <a:p>
            <a:pPr algn="ctr"/>
            <a:r>
              <a:rPr lang="en-US" sz="3200" dirty="0" smtClean="0">
                <a:solidFill>
                  <a:schemeClr val="tx2">
                    <a:lumMod val="60000"/>
                    <a:lumOff val="40000"/>
                  </a:schemeClr>
                </a:solidFill>
                <a:latin typeface="+mj-lt"/>
              </a:rPr>
              <a:t>Add</a:t>
            </a:r>
            <a:endParaRPr lang="en-US" sz="3200" dirty="0">
              <a:solidFill>
                <a:schemeClr val="tx2">
                  <a:lumMod val="60000"/>
                  <a:lumOff val="40000"/>
                </a:schemeClr>
              </a:solidFill>
              <a:latin typeface="+mj-lt"/>
            </a:endParaRPr>
          </a:p>
        </p:txBody>
      </p:sp>
      <p:sp>
        <p:nvSpPr>
          <p:cNvPr id="11" name="TextBox 10"/>
          <p:cNvSpPr txBox="1"/>
          <p:nvPr/>
        </p:nvSpPr>
        <p:spPr>
          <a:xfrm>
            <a:off x="2057400" y="2895600"/>
            <a:ext cx="67818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What do we do with the denominators?</a:t>
            </a:r>
            <a:endParaRPr lang="en-US" sz="3200" dirty="0">
              <a:solidFill>
                <a:schemeClr val="accent6">
                  <a:lumMod val="75000"/>
                </a:schemeClr>
              </a:solidFill>
              <a:latin typeface="+mj-lt"/>
            </a:endParaRPr>
          </a:p>
        </p:txBody>
      </p:sp>
      <p:sp>
        <p:nvSpPr>
          <p:cNvPr id="12" name="TextBox 11"/>
          <p:cNvSpPr txBox="1"/>
          <p:nvPr/>
        </p:nvSpPr>
        <p:spPr>
          <a:xfrm>
            <a:off x="2362200" y="3505200"/>
            <a:ext cx="64770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Leave them the same</a:t>
            </a:r>
            <a:endParaRPr lang="en-US" sz="3200" dirty="0">
              <a:solidFill>
                <a:schemeClr val="accent6">
                  <a:lumMod val="75000"/>
                </a:schemeClr>
              </a:solidFill>
              <a:latin typeface="+mj-lt"/>
            </a:endParaRPr>
          </a:p>
        </p:txBody>
      </p:sp>
      <p:sp>
        <p:nvSpPr>
          <p:cNvPr id="13" name="TextBox 12"/>
          <p:cNvSpPr txBox="1"/>
          <p:nvPr/>
        </p:nvSpPr>
        <p:spPr>
          <a:xfrm>
            <a:off x="1371600" y="4419600"/>
            <a:ext cx="6781800" cy="584775"/>
          </a:xfrm>
          <a:prstGeom prst="rect">
            <a:avLst/>
          </a:prstGeom>
          <a:noFill/>
        </p:spPr>
        <p:txBody>
          <a:bodyPr wrap="square" rtlCol="0">
            <a:spAutoFit/>
          </a:bodyPr>
          <a:lstStyle/>
          <a:p>
            <a:pPr algn="ctr"/>
            <a:r>
              <a:rPr lang="en-US" sz="3200" dirty="0" smtClean="0">
                <a:solidFill>
                  <a:srgbClr val="CE0299"/>
                </a:solidFill>
                <a:latin typeface="+mj-lt"/>
              </a:rPr>
              <a:t>Rewrite the number sentence:</a:t>
            </a:r>
            <a:endParaRPr lang="en-US" sz="3200" dirty="0">
              <a:solidFill>
                <a:srgbClr val="CE0299"/>
              </a:solidFill>
              <a:latin typeface="+mj-lt"/>
            </a:endParaRPr>
          </a:p>
        </p:txBody>
      </p:sp>
      <p:graphicFrame>
        <p:nvGraphicFramePr>
          <p:cNvPr id="14" name="Object 1"/>
          <p:cNvGraphicFramePr>
            <a:graphicFrameLocks noChangeAspect="1"/>
          </p:cNvGraphicFramePr>
          <p:nvPr/>
        </p:nvGraphicFramePr>
        <p:xfrm>
          <a:off x="3136900" y="4976893"/>
          <a:ext cx="671792" cy="1728707"/>
        </p:xfrm>
        <a:graphic>
          <a:graphicData uri="http://schemas.openxmlformats.org/presentationml/2006/ole">
            <mc:AlternateContent xmlns:mc="http://schemas.openxmlformats.org/markup-compatibility/2006">
              <mc:Choice xmlns:v="urn:schemas-microsoft-com:vml" Requires="v">
                <p:oleObj spid="_x0000_s79917" name="Equation" r:id="rId9" imgW="152334" imgH="393529" progId="Equation.DSMT4">
                  <p:embed/>
                </p:oleObj>
              </mc:Choice>
              <mc:Fallback>
                <p:oleObj name="Equation" r:id="rId9" imgW="152334" imgH="393529" progId="Equation.DSMT4">
                  <p:embed/>
                  <p:pic>
                    <p:nvPicPr>
                      <p:cNvPr id="0"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900" y="4976893"/>
                        <a:ext cx="671792" cy="17287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
          <p:cNvGraphicFramePr>
            <a:graphicFrameLocks noChangeAspect="1"/>
          </p:cNvGraphicFramePr>
          <p:nvPr/>
        </p:nvGraphicFramePr>
        <p:xfrm>
          <a:off x="3733800" y="5558321"/>
          <a:ext cx="616776" cy="613879"/>
        </p:xfrm>
        <a:graphic>
          <a:graphicData uri="http://schemas.openxmlformats.org/presentationml/2006/ole">
            <mc:AlternateContent xmlns:mc="http://schemas.openxmlformats.org/markup-compatibility/2006">
              <mc:Choice xmlns:v="urn:schemas-microsoft-com:vml" Requires="v">
                <p:oleObj spid="_x0000_s79918" name="Equation" r:id="rId10" imgW="139700" imgH="139700" progId="Equation.DSMT4">
                  <p:embed/>
                </p:oleObj>
              </mc:Choice>
              <mc:Fallback>
                <p:oleObj name="Equation" r:id="rId10" imgW="139700" imgH="139700" progId="Equation.DSMT4">
                  <p:embed/>
                  <p:pic>
                    <p:nvPicPr>
                      <p:cNvPr id="0" name="Picture 3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33800" y="5558321"/>
                        <a:ext cx="616776" cy="6138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
          <p:cNvGraphicFramePr>
            <a:graphicFrameLocks noChangeAspect="1"/>
          </p:cNvGraphicFramePr>
          <p:nvPr/>
        </p:nvGraphicFramePr>
        <p:xfrm>
          <a:off x="4233863" y="4976894"/>
          <a:ext cx="616774" cy="1728706"/>
        </p:xfrm>
        <a:graphic>
          <a:graphicData uri="http://schemas.openxmlformats.org/presentationml/2006/ole">
            <mc:AlternateContent xmlns:mc="http://schemas.openxmlformats.org/markup-compatibility/2006">
              <mc:Choice xmlns:v="urn:schemas-microsoft-com:vml" Requires="v">
                <p:oleObj spid="_x0000_s79919" name="Equation" r:id="rId12" imgW="139639" imgH="393529" progId="Equation.DSMT4">
                  <p:embed/>
                </p:oleObj>
              </mc:Choice>
              <mc:Fallback>
                <p:oleObj name="Equation" r:id="rId12" imgW="139639" imgH="393529" progId="Equation.DSMT4">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3863" y="4976894"/>
                        <a:ext cx="616774" cy="17287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
          <p:cNvGraphicFramePr>
            <a:graphicFrameLocks noChangeAspect="1"/>
          </p:cNvGraphicFramePr>
          <p:nvPr/>
        </p:nvGraphicFramePr>
        <p:xfrm>
          <a:off x="4857750" y="5595051"/>
          <a:ext cx="561757" cy="500949"/>
        </p:xfrm>
        <a:graphic>
          <a:graphicData uri="http://schemas.openxmlformats.org/presentationml/2006/ole">
            <mc:AlternateContent xmlns:mc="http://schemas.openxmlformats.org/markup-compatibility/2006">
              <mc:Choice xmlns:v="urn:schemas-microsoft-com:vml" Requires="v">
                <p:oleObj spid="_x0000_s79920" name="Equation" r:id="rId13" imgW="126720" imgH="114120" progId="Equation.DSMT4">
                  <p:embed/>
                </p:oleObj>
              </mc:Choice>
              <mc:Fallback>
                <p:oleObj name="Equation" r:id="rId13" imgW="126720" imgH="114120" progId="Equation.DSMT4">
                  <p:embed/>
                  <p:pic>
                    <p:nvPicPr>
                      <p:cNvPr id="0" name="Picture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57750" y="5595051"/>
                        <a:ext cx="561757" cy="5009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
          <p:cNvGraphicFramePr>
            <a:graphicFrameLocks noChangeAspect="1"/>
          </p:cNvGraphicFramePr>
          <p:nvPr/>
        </p:nvGraphicFramePr>
        <p:xfrm>
          <a:off x="5421313" y="4978201"/>
          <a:ext cx="674687" cy="1725811"/>
        </p:xfrm>
        <a:graphic>
          <a:graphicData uri="http://schemas.openxmlformats.org/presentationml/2006/ole">
            <mc:AlternateContent xmlns:mc="http://schemas.openxmlformats.org/markup-compatibility/2006">
              <mc:Choice xmlns:v="urn:schemas-microsoft-com:vml" Requires="v">
                <p:oleObj spid="_x0000_s79921" name="Equation" r:id="rId15" imgW="152334" imgH="393529" progId="Equation.DSMT4">
                  <p:embed/>
                </p:oleObj>
              </mc:Choice>
              <mc:Fallback>
                <p:oleObj name="Equation" r:id="rId15" imgW="152334" imgH="393529" progId="Equation.DSMT4">
                  <p:embed/>
                  <p:pic>
                    <p:nvPicPr>
                      <p:cNvPr id="0" name="Picture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21313" y="4978201"/>
                        <a:ext cx="674687" cy="17258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Fractions – Like Denominators</a:t>
            </a:r>
            <a:endParaRPr lang="en-US" dirty="0"/>
          </a:p>
        </p:txBody>
      </p:sp>
      <p:graphicFrame>
        <p:nvGraphicFramePr>
          <p:cNvPr id="79874" name="Object 1"/>
          <p:cNvGraphicFramePr>
            <a:graphicFrameLocks noChangeAspect="1"/>
          </p:cNvGraphicFramePr>
          <p:nvPr/>
        </p:nvGraphicFramePr>
        <p:xfrm>
          <a:off x="914400" y="1171104"/>
          <a:ext cx="623887" cy="1605434"/>
        </p:xfrm>
        <a:graphic>
          <a:graphicData uri="http://schemas.openxmlformats.org/presentationml/2006/ole">
            <mc:AlternateContent xmlns:mc="http://schemas.openxmlformats.org/markup-compatibility/2006">
              <mc:Choice xmlns:v="urn:schemas-microsoft-com:vml" Requires="v">
                <p:oleObj spid="_x0000_s80938" name="Equation" r:id="rId3" imgW="152334" imgH="393529" progId="Equation.DSMT4">
                  <p:embed/>
                </p:oleObj>
              </mc:Choice>
              <mc:Fallback>
                <p:oleObj name="Equation" r:id="rId3" imgW="152334" imgH="393529" progId="Equation.DSMT4">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171104"/>
                        <a:ext cx="623887" cy="16054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1"/>
          <p:cNvGraphicFramePr>
            <a:graphicFrameLocks noChangeAspect="1"/>
          </p:cNvGraphicFramePr>
          <p:nvPr/>
        </p:nvGraphicFramePr>
        <p:xfrm>
          <a:off x="928688" y="2895600"/>
          <a:ext cx="572792" cy="1605433"/>
        </p:xfrm>
        <a:graphic>
          <a:graphicData uri="http://schemas.openxmlformats.org/presentationml/2006/ole">
            <mc:AlternateContent xmlns:mc="http://schemas.openxmlformats.org/markup-compatibility/2006">
              <mc:Choice xmlns:v="urn:schemas-microsoft-com:vml" Requires="v">
                <p:oleObj spid="_x0000_s80939" name="Equation" r:id="rId5" imgW="139639" imgH="393529" progId="Equation.DSMT4">
                  <p:embed/>
                </p:oleObj>
              </mc:Choice>
              <mc:Fallback>
                <p:oleObj name="Equation" r:id="rId5" imgW="139639" imgH="393529" progId="Equation.DSMT4">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688" y="2895600"/>
                        <a:ext cx="572792" cy="16054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Straight Connector 6"/>
          <p:cNvCxnSpPr/>
          <p:nvPr/>
        </p:nvCxnSpPr>
        <p:spPr>
          <a:xfrm>
            <a:off x="381000" y="4572000"/>
            <a:ext cx="1371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1"/>
          <p:cNvGraphicFramePr>
            <a:graphicFrameLocks noChangeAspect="1"/>
          </p:cNvGraphicFramePr>
          <p:nvPr/>
        </p:nvGraphicFramePr>
        <p:xfrm>
          <a:off x="228600" y="3815724"/>
          <a:ext cx="609600" cy="603876"/>
        </p:xfrm>
        <a:graphic>
          <a:graphicData uri="http://schemas.openxmlformats.org/presentationml/2006/ole">
            <mc:AlternateContent xmlns:mc="http://schemas.openxmlformats.org/markup-compatibility/2006">
              <mc:Choice xmlns:v="urn:schemas-microsoft-com:vml" Requires="v">
                <p:oleObj spid="_x0000_s80940" name="Equation" r:id="rId7" imgW="139700" imgH="139700" progId="Equation.DSMT4">
                  <p:embed/>
                </p:oleObj>
              </mc:Choice>
              <mc:Fallback>
                <p:oleObj name="Equation" r:id="rId7" imgW="139700" imgH="139700" progId="Equation.DSMT4">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815724"/>
                        <a:ext cx="609600" cy="6038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362200" y="1600200"/>
            <a:ext cx="6477000" cy="584775"/>
          </a:xfrm>
          <a:prstGeom prst="rect">
            <a:avLst/>
          </a:prstGeom>
          <a:noFill/>
        </p:spPr>
        <p:txBody>
          <a:bodyPr wrap="square" rtlCol="0">
            <a:spAutoFit/>
          </a:bodyPr>
          <a:lstStyle/>
          <a:p>
            <a:r>
              <a:rPr lang="en-US" sz="3200" dirty="0" smtClean="0">
                <a:solidFill>
                  <a:schemeClr val="tx2">
                    <a:lumMod val="60000"/>
                    <a:lumOff val="40000"/>
                  </a:schemeClr>
                </a:solidFill>
                <a:latin typeface="+mj-lt"/>
              </a:rPr>
              <a:t>What do we do with the numerators?</a:t>
            </a:r>
            <a:endParaRPr lang="en-US" sz="3200" dirty="0">
              <a:solidFill>
                <a:schemeClr val="tx2">
                  <a:lumMod val="60000"/>
                  <a:lumOff val="40000"/>
                </a:schemeClr>
              </a:solidFill>
              <a:latin typeface="+mj-lt"/>
            </a:endParaRPr>
          </a:p>
        </p:txBody>
      </p:sp>
      <p:sp>
        <p:nvSpPr>
          <p:cNvPr id="10" name="TextBox 9"/>
          <p:cNvSpPr txBox="1"/>
          <p:nvPr/>
        </p:nvSpPr>
        <p:spPr>
          <a:xfrm>
            <a:off x="2362200" y="2209800"/>
            <a:ext cx="6477000" cy="584775"/>
          </a:xfrm>
          <a:prstGeom prst="rect">
            <a:avLst/>
          </a:prstGeom>
          <a:noFill/>
        </p:spPr>
        <p:txBody>
          <a:bodyPr wrap="square" rtlCol="0">
            <a:spAutoFit/>
          </a:bodyPr>
          <a:lstStyle/>
          <a:p>
            <a:pPr algn="ctr"/>
            <a:r>
              <a:rPr lang="en-US" sz="3200" dirty="0" smtClean="0">
                <a:solidFill>
                  <a:schemeClr val="tx2">
                    <a:lumMod val="60000"/>
                    <a:lumOff val="40000"/>
                  </a:schemeClr>
                </a:solidFill>
                <a:latin typeface="+mj-lt"/>
              </a:rPr>
              <a:t>Add</a:t>
            </a:r>
            <a:endParaRPr lang="en-US" sz="3200" dirty="0">
              <a:solidFill>
                <a:schemeClr val="tx2">
                  <a:lumMod val="60000"/>
                  <a:lumOff val="40000"/>
                </a:schemeClr>
              </a:solidFill>
              <a:latin typeface="+mj-lt"/>
            </a:endParaRPr>
          </a:p>
        </p:txBody>
      </p:sp>
      <p:sp>
        <p:nvSpPr>
          <p:cNvPr id="11" name="TextBox 10"/>
          <p:cNvSpPr txBox="1"/>
          <p:nvPr/>
        </p:nvSpPr>
        <p:spPr>
          <a:xfrm>
            <a:off x="2057400" y="2895600"/>
            <a:ext cx="67818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What do we do with the denominators?</a:t>
            </a:r>
            <a:endParaRPr lang="en-US" sz="3200" dirty="0">
              <a:solidFill>
                <a:schemeClr val="accent6">
                  <a:lumMod val="75000"/>
                </a:schemeClr>
              </a:solidFill>
              <a:latin typeface="+mj-lt"/>
            </a:endParaRPr>
          </a:p>
        </p:txBody>
      </p:sp>
      <p:sp>
        <p:nvSpPr>
          <p:cNvPr id="12" name="TextBox 11"/>
          <p:cNvSpPr txBox="1"/>
          <p:nvPr/>
        </p:nvSpPr>
        <p:spPr>
          <a:xfrm>
            <a:off x="2362200" y="3505200"/>
            <a:ext cx="64770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Leave them the same</a:t>
            </a:r>
            <a:endParaRPr lang="en-US" sz="3200" dirty="0">
              <a:solidFill>
                <a:schemeClr val="accent6">
                  <a:lumMod val="75000"/>
                </a:schemeClr>
              </a:solidFill>
              <a:latin typeface="+mj-lt"/>
            </a:endParaRPr>
          </a:p>
        </p:txBody>
      </p:sp>
      <p:sp>
        <p:nvSpPr>
          <p:cNvPr id="13" name="TextBox 12"/>
          <p:cNvSpPr txBox="1"/>
          <p:nvPr/>
        </p:nvSpPr>
        <p:spPr>
          <a:xfrm>
            <a:off x="1371600" y="4444425"/>
            <a:ext cx="6781800" cy="584775"/>
          </a:xfrm>
          <a:prstGeom prst="rect">
            <a:avLst/>
          </a:prstGeom>
          <a:noFill/>
        </p:spPr>
        <p:txBody>
          <a:bodyPr wrap="square" rtlCol="0">
            <a:spAutoFit/>
          </a:bodyPr>
          <a:lstStyle/>
          <a:p>
            <a:pPr algn="ctr"/>
            <a:r>
              <a:rPr lang="en-US" sz="3200" dirty="0" smtClean="0">
                <a:solidFill>
                  <a:srgbClr val="CE0299"/>
                </a:solidFill>
                <a:latin typeface="+mj-lt"/>
              </a:rPr>
              <a:t>Rewrite the number sentence:</a:t>
            </a:r>
            <a:endParaRPr lang="en-US" sz="3200" dirty="0">
              <a:solidFill>
                <a:srgbClr val="CE0299"/>
              </a:solidFill>
              <a:latin typeface="+mj-lt"/>
            </a:endParaRPr>
          </a:p>
        </p:txBody>
      </p:sp>
      <p:graphicFrame>
        <p:nvGraphicFramePr>
          <p:cNvPr id="14" name="Object 1"/>
          <p:cNvGraphicFramePr>
            <a:graphicFrameLocks noChangeAspect="1"/>
          </p:cNvGraphicFramePr>
          <p:nvPr/>
        </p:nvGraphicFramePr>
        <p:xfrm>
          <a:off x="3320981" y="5027848"/>
          <a:ext cx="681602" cy="1753952"/>
        </p:xfrm>
        <a:graphic>
          <a:graphicData uri="http://schemas.openxmlformats.org/presentationml/2006/ole">
            <mc:AlternateContent xmlns:mc="http://schemas.openxmlformats.org/markup-compatibility/2006">
              <mc:Choice xmlns:v="urn:schemas-microsoft-com:vml" Requires="v">
                <p:oleObj spid="_x0000_s80941" name="Equation" r:id="rId9" imgW="152334" imgH="393529" progId="Equation.DSMT4">
                  <p:embed/>
                </p:oleObj>
              </mc:Choice>
              <mc:Fallback>
                <p:oleObj name="Equation" r:id="rId9" imgW="152334" imgH="393529" progId="Equation.DSMT4">
                  <p:embed/>
                  <p:pic>
                    <p:nvPicPr>
                      <p:cNvPr id="0"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20981" y="5027848"/>
                        <a:ext cx="681602" cy="17539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
          <p:cNvGraphicFramePr>
            <a:graphicFrameLocks noChangeAspect="1"/>
          </p:cNvGraphicFramePr>
          <p:nvPr/>
        </p:nvGraphicFramePr>
        <p:xfrm>
          <a:off x="3917881" y="5562600"/>
          <a:ext cx="625782" cy="622843"/>
        </p:xfrm>
        <a:graphic>
          <a:graphicData uri="http://schemas.openxmlformats.org/presentationml/2006/ole">
            <mc:AlternateContent xmlns:mc="http://schemas.openxmlformats.org/markup-compatibility/2006">
              <mc:Choice xmlns:v="urn:schemas-microsoft-com:vml" Requires="v">
                <p:oleObj spid="_x0000_s80942" name="Equation" r:id="rId11" imgW="139700" imgH="139700" progId="Equation.DSMT4">
                  <p:embed/>
                </p:oleObj>
              </mc:Choice>
              <mc:Fallback>
                <p:oleObj name="Equation" r:id="rId11" imgW="139700" imgH="139700" progId="Equation.DSMT4">
                  <p:embed/>
                  <p:pic>
                    <p:nvPicPr>
                      <p:cNvPr id="0" name="Picture 3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17881" y="5562600"/>
                        <a:ext cx="625782" cy="6228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
          <p:cNvGraphicFramePr>
            <a:graphicFrameLocks noChangeAspect="1"/>
          </p:cNvGraphicFramePr>
          <p:nvPr/>
        </p:nvGraphicFramePr>
        <p:xfrm>
          <a:off x="4417945" y="5027849"/>
          <a:ext cx="625780" cy="1753950"/>
        </p:xfrm>
        <a:graphic>
          <a:graphicData uri="http://schemas.openxmlformats.org/presentationml/2006/ole">
            <mc:AlternateContent xmlns:mc="http://schemas.openxmlformats.org/markup-compatibility/2006">
              <mc:Choice xmlns:v="urn:schemas-microsoft-com:vml" Requires="v">
                <p:oleObj spid="_x0000_s80943" name="Equation" r:id="rId13" imgW="139639" imgH="393529" progId="Equation.DSMT4">
                  <p:embed/>
                </p:oleObj>
              </mc:Choice>
              <mc:Fallback>
                <p:oleObj name="Equation" r:id="rId13" imgW="139639" imgH="393529" progId="Equation.DSMT4">
                  <p:embed/>
                  <p:pic>
                    <p:nvPicPr>
                      <p:cNvPr id="0" name="Picture 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7945" y="5027849"/>
                        <a:ext cx="625780" cy="175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
          <p:cNvGraphicFramePr>
            <a:graphicFrameLocks noChangeAspect="1"/>
          </p:cNvGraphicFramePr>
          <p:nvPr/>
        </p:nvGraphicFramePr>
        <p:xfrm>
          <a:off x="5041831" y="5663935"/>
          <a:ext cx="569961" cy="508265"/>
        </p:xfrm>
        <a:graphic>
          <a:graphicData uri="http://schemas.openxmlformats.org/presentationml/2006/ole">
            <mc:AlternateContent xmlns:mc="http://schemas.openxmlformats.org/markup-compatibility/2006">
              <mc:Choice xmlns:v="urn:schemas-microsoft-com:vml" Requires="v">
                <p:oleObj spid="_x0000_s80944" name="Equation" r:id="rId15" imgW="126720" imgH="114120" progId="Equation.DSMT4">
                  <p:embed/>
                </p:oleObj>
              </mc:Choice>
              <mc:Fallback>
                <p:oleObj name="Equation" r:id="rId15" imgW="126720" imgH="114120" progId="Equation.DSMT4">
                  <p:embed/>
                  <p:pic>
                    <p:nvPicPr>
                      <p:cNvPr id="0" name="Picture 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41831" y="5663935"/>
                        <a:ext cx="569961" cy="5082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
          <p:cNvGraphicFramePr>
            <a:graphicFrameLocks noChangeAspect="1"/>
          </p:cNvGraphicFramePr>
          <p:nvPr/>
        </p:nvGraphicFramePr>
        <p:xfrm>
          <a:off x="5619681" y="5029200"/>
          <a:ext cx="628719" cy="1751012"/>
        </p:xfrm>
        <a:graphic>
          <a:graphicData uri="http://schemas.openxmlformats.org/presentationml/2006/ole">
            <mc:AlternateContent xmlns:mc="http://schemas.openxmlformats.org/markup-compatibility/2006">
              <mc:Choice xmlns:v="urn:schemas-microsoft-com:vml" Requires="v">
                <p:oleObj spid="_x0000_s80945" name="Equation" r:id="rId17" imgW="139639" imgH="393529" progId="Equation.DSMT4">
                  <p:embed/>
                </p:oleObj>
              </mc:Choice>
              <mc:Fallback>
                <p:oleObj name="Equation" r:id="rId17" imgW="139639" imgH="393529" progId="Equation.DSMT4">
                  <p:embed/>
                  <p:pic>
                    <p:nvPicPr>
                      <p:cNvPr id="0" name="Picture 4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619681" y="5029200"/>
                        <a:ext cx="628719" cy="175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410200" y="3276600"/>
            <a:ext cx="2362200" cy="1077218"/>
          </a:xfrm>
          <a:prstGeom prst="rect">
            <a:avLst/>
          </a:prstGeom>
          <a:noFill/>
        </p:spPr>
        <p:txBody>
          <a:bodyPr wrap="square" rtlCol="0">
            <a:spAutoFit/>
          </a:bodyPr>
          <a:lstStyle/>
          <a:p>
            <a:pPr algn="ctr"/>
            <a:r>
              <a:rPr lang="en-US" sz="3200" b="1" dirty="0" smtClean="0"/>
              <a:t>Fractions</a:t>
            </a:r>
          </a:p>
          <a:p>
            <a:pPr algn="ctr"/>
            <a:r>
              <a:rPr lang="en-US" sz="3200" b="1" dirty="0" smtClean="0"/>
              <a:t>Foldable</a:t>
            </a:r>
            <a:endParaRPr lang="en-US"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smtClean="0">
                <a:solidFill>
                  <a:schemeClr val="accent1">
                    <a:lumMod val="75000"/>
                  </a:schemeClr>
                </a:solidFill>
              </a:rPr>
              <a:t>[my skills]</a:t>
            </a:r>
            <a:endParaRPr lang="en-US" dirty="0"/>
          </a:p>
        </p:txBody>
      </p:sp>
      <p:sp>
        <p:nvSpPr>
          <p:cNvPr id="3" name="Content Placeholder 2"/>
          <p:cNvSpPr>
            <a:spLocks noGrp="1"/>
          </p:cNvSpPr>
          <p:nvPr>
            <p:ph idx="1"/>
          </p:nvPr>
        </p:nvSpPr>
        <p:spPr/>
        <p:txBody>
          <a:bodyPr/>
          <a:lstStyle/>
          <a:p>
            <a:pPr lvl="0"/>
            <a:r>
              <a:rPr lang="en-US" dirty="0" smtClean="0"/>
              <a:t>Basic addition facts</a:t>
            </a:r>
          </a:p>
          <a:p>
            <a:pPr lvl="0"/>
            <a:r>
              <a:rPr lang="en-US" dirty="0" smtClean="0"/>
              <a:t>Knowledge of fractions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400000">
            <a:off x="1447800" y="2209801"/>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52600" y="1981200"/>
            <a:ext cx="3124200" cy="3785652"/>
          </a:xfrm>
          <a:prstGeom prst="rect">
            <a:avLst/>
          </a:prstGeom>
          <a:noFill/>
        </p:spPr>
        <p:txBody>
          <a:bodyPr wrap="square" rtlCol="0">
            <a:spAutoFit/>
          </a:bodyPr>
          <a:lstStyle/>
          <a:p>
            <a:pPr algn="ctr"/>
            <a:r>
              <a:rPr lang="en-US" sz="3200" b="1" dirty="0" smtClean="0"/>
              <a:t>Addition</a:t>
            </a:r>
          </a:p>
          <a:p>
            <a:pPr algn="ctr"/>
            <a:r>
              <a:rPr lang="en-US" sz="3200" b="1" dirty="0" smtClean="0"/>
              <a:t>Like Denominators</a:t>
            </a:r>
          </a:p>
          <a:p>
            <a:pPr algn="ctr"/>
            <a:endParaRPr lang="en-US" sz="3200" b="1" dirty="0" smtClean="0"/>
          </a:p>
          <a:p>
            <a:pPr algn="ctr"/>
            <a:endParaRPr lang="en-US" sz="3200" b="1" dirty="0" smtClean="0"/>
          </a:p>
          <a:p>
            <a:pPr algn="ctr"/>
            <a:endParaRPr lang="en-US" sz="3200" b="1" dirty="0" smtClean="0"/>
          </a:p>
          <a:p>
            <a:pPr algn="ctr"/>
            <a:endParaRPr lang="en-US" sz="1600" b="1" dirty="0" smtClean="0"/>
          </a:p>
          <a:p>
            <a:pPr algn="ctr"/>
            <a:r>
              <a:rPr lang="en-US" sz="3200" b="1" dirty="0" smtClean="0"/>
              <a:t>Page 2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400800"/>
          </a:xfrm>
        </p:spPr>
        <p:txBody>
          <a:bodyPr>
            <a:normAutofit/>
          </a:bodyPr>
          <a:lstStyle/>
          <a:p>
            <a:pPr>
              <a:buNone/>
            </a:pPr>
            <a:r>
              <a:rPr lang="en-US" sz="3800" dirty="0" smtClean="0"/>
              <a:t>	</a:t>
            </a:r>
            <a:r>
              <a:rPr lang="en-US" sz="3600" dirty="0" smtClean="0"/>
              <a:t>Mayo’s mother is pouring drinks for the family dinner. She poured      cup of milk for Mayo’s little sister and      cup of milk for her brother. How many cups of milk did Mayo’s mother pour?</a:t>
            </a:r>
            <a:r>
              <a:rPr lang="en-US" sz="3800" dirty="0"/>
              <a:t> </a:t>
            </a:r>
          </a:p>
          <a:p>
            <a:pPr>
              <a:buNone/>
            </a:pPr>
            <a:r>
              <a:rPr lang="en-US" sz="3800" b="1" dirty="0">
                <a:solidFill>
                  <a:schemeClr val="accent4">
                    <a:lumMod val="75000"/>
                  </a:schemeClr>
                </a:solidFill>
              </a:rPr>
              <a:t>S</a:t>
            </a:r>
            <a:r>
              <a:rPr lang="en-US" sz="3800" dirty="0">
                <a:solidFill>
                  <a:schemeClr val="accent4">
                    <a:lumMod val="75000"/>
                  </a:schemeClr>
                </a:solidFill>
              </a:rPr>
              <a:t>	Study the </a:t>
            </a:r>
            <a:r>
              <a:rPr lang="en-US" sz="3800" dirty="0" smtClean="0">
                <a:solidFill>
                  <a:schemeClr val="accent4">
                    <a:lumMod val="75000"/>
                  </a:schemeClr>
                </a:solidFill>
              </a:rPr>
              <a:t>Problem</a:t>
            </a:r>
          </a:p>
          <a:p>
            <a:pPr>
              <a:buNone/>
            </a:pPr>
            <a:r>
              <a:rPr lang="en-US" sz="3800" dirty="0" smtClean="0"/>
              <a:t>Underline </a:t>
            </a:r>
            <a:r>
              <a:rPr lang="en-US" sz="3800" dirty="0"/>
              <a:t>the </a:t>
            </a:r>
            <a:r>
              <a:rPr lang="en-US" sz="3800" dirty="0" smtClean="0"/>
              <a:t>question.</a:t>
            </a:r>
          </a:p>
          <a:p>
            <a:pPr>
              <a:buNone/>
            </a:pPr>
            <a:r>
              <a:rPr lang="en-US" sz="3800" dirty="0" smtClean="0"/>
              <a:t>This </a:t>
            </a:r>
            <a:r>
              <a:rPr lang="en-US" sz="3800" dirty="0"/>
              <a:t>problem is asking me to </a:t>
            </a:r>
            <a:r>
              <a:rPr lang="en-US" sz="3800" dirty="0" smtClean="0"/>
              <a:t>find </a:t>
            </a:r>
          </a:p>
          <a:p>
            <a:pPr marL="6350" indent="7938">
              <a:buNone/>
            </a:pPr>
            <a:r>
              <a:rPr lang="en-US" sz="3800" b="1" u="sng" dirty="0" smtClean="0"/>
              <a:t>The number of cups of milk Mayo’s mother poured.</a:t>
            </a:r>
            <a:endParaRPr lang="en-US" sz="3800" dirty="0"/>
          </a:p>
          <a:p>
            <a:endParaRPr lang="en-US" dirty="0"/>
          </a:p>
        </p:txBody>
      </p:sp>
      <p:cxnSp>
        <p:nvCxnSpPr>
          <p:cNvPr id="6" name="Straight Connector 5"/>
          <p:cNvCxnSpPr/>
          <p:nvPr/>
        </p:nvCxnSpPr>
        <p:spPr>
          <a:xfrm>
            <a:off x="3810000" y="2590800"/>
            <a:ext cx="4419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4" name="Group 35"/>
          <p:cNvGrpSpPr/>
          <p:nvPr/>
        </p:nvGrpSpPr>
        <p:grpSpPr>
          <a:xfrm>
            <a:off x="5638800" y="1396425"/>
            <a:ext cx="914400" cy="899170"/>
            <a:chOff x="5105400" y="1218777"/>
            <a:chExt cx="838200" cy="993610"/>
          </a:xfrm>
        </p:grpSpPr>
        <p:grpSp>
          <p:nvGrpSpPr>
            <p:cNvPr id="5" name="Group 22"/>
            <p:cNvGrpSpPr/>
            <p:nvPr/>
          </p:nvGrpSpPr>
          <p:grpSpPr>
            <a:xfrm>
              <a:off x="5105400" y="1295400"/>
              <a:ext cx="838200" cy="916987"/>
              <a:chOff x="2819400" y="1219200"/>
              <a:chExt cx="838200" cy="916987"/>
            </a:xfrm>
          </p:grpSpPr>
          <p:sp>
            <p:nvSpPr>
              <p:cNvPr id="15" name="TextBox 14"/>
              <p:cNvSpPr txBox="1"/>
              <p:nvPr/>
            </p:nvSpPr>
            <p:spPr>
              <a:xfrm>
                <a:off x="2819400" y="1219200"/>
                <a:ext cx="685800" cy="477054"/>
              </a:xfrm>
              <a:prstGeom prst="rect">
                <a:avLst/>
              </a:prstGeom>
              <a:noFill/>
            </p:spPr>
            <p:txBody>
              <a:bodyPr wrap="square" rtlCol="0">
                <a:spAutoFit/>
              </a:bodyPr>
              <a:lstStyle/>
              <a:p>
                <a:r>
                  <a:rPr lang="en-US" sz="2500" dirty="0" smtClean="0"/>
                  <a:t>___ </a:t>
                </a:r>
                <a:endParaRPr lang="en-US" sz="2500" dirty="0"/>
              </a:p>
            </p:txBody>
          </p:sp>
          <p:sp>
            <p:nvSpPr>
              <p:cNvPr id="16" name="TextBox 15"/>
              <p:cNvSpPr txBox="1"/>
              <p:nvPr/>
            </p:nvSpPr>
            <p:spPr>
              <a:xfrm>
                <a:off x="2971800" y="1524003"/>
                <a:ext cx="685800" cy="612184"/>
              </a:xfrm>
              <a:prstGeom prst="rect">
                <a:avLst/>
              </a:prstGeom>
              <a:noFill/>
            </p:spPr>
            <p:txBody>
              <a:bodyPr wrap="square" rtlCol="0">
                <a:spAutoFit/>
              </a:bodyPr>
              <a:lstStyle/>
              <a:p>
                <a:r>
                  <a:rPr lang="en-US" sz="3000" dirty="0" smtClean="0"/>
                  <a:t>4</a:t>
                </a:r>
                <a:endParaRPr lang="en-US" sz="3000" dirty="0"/>
              </a:p>
            </p:txBody>
          </p:sp>
        </p:grpSp>
        <p:sp>
          <p:nvSpPr>
            <p:cNvPr id="14" name="TextBox 13"/>
            <p:cNvSpPr txBox="1"/>
            <p:nvPr/>
          </p:nvSpPr>
          <p:spPr>
            <a:xfrm>
              <a:off x="5257800" y="1218777"/>
              <a:ext cx="304800" cy="612185"/>
            </a:xfrm>
            <a:prstGeom prst="rect">
              <a:avLst/>
            </a:prstGeom>
            <a:noFill/>
          </p:spPr>
          <p:txBody>
            <a:bodyPr wrap="square" rtlCol="0">
              <a:spAutoFit/>
            </a:bodyPr>
            <a:lstStyle/>
            <a:p>
              <a:r>
                <a:rPr lang="en-US" sz="3000" dirty="0" smtClean="0"/>
                <a:t>3</a:t>
              </a:r>
              <a:endParaRPr lang="en-US" sz="3000" dirty="0"/>
            </a:p>
          </p:txBody>
        </p:sp>
      </p:grpSp>
      <p:grpSp>
        <p:nvGrpSpPr>
          <p:cNvPr id="7" name="Group 35"/>
          <p:cNvGrpSpPr/>
          <p:nvPr/>
        </p:nvGrpSpPr>
        <p:grpSpPr>
          <a:xfrm>
            <a:off x="5638800" y="762000"/>
            <a:ext cx="914400" cy="915145"/>
            <a:chOff x="5105400" y="1201122"/>
            <a:chExt cx="838200" cy="1011262"/>
          </a:xfrm>
        </p:grpSpPr>
        <p:grpSp>
          <p:nvGrpSpPr>
            <p:cNvPr id="8" name="Group 22"/>
            <p:cNvGrpSpPr/>
            <p:nvPr/>
          </p:nvGrpSpPr>
          <p:grpSpPr>
            <a:xfrm>
              <a:off x="5105400" y="1295400"/>
              <a:ext cx="838200" cy="916984"/>
              <a:chOff x="2819400" y="1219200"/>
              <a:chExt cx="838200" cy="916984"/>
            </a:xfrm>
          </p:grpSpPr>
          <p:sp>
            <p:nvSpPr>
              <p:cNvPr id="20" name="TextBox 1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21" name="TextBox 20"/>
              <p:cNvSpPr txBox="1"/>
              <p:nvPr/>
            </p:nvSpPr>
            <p:spPr>
              <a:xfrm>
                <a:off x="2971800" y="1524000"/>
                <a:ext cx="685800" cy="612184"/>
              </a:xfrm>
              <a:prstGeom prst="rect">
                <a:avLst/>
              </a:prstGeom>
              <a:noFill/>
            </p:spPr>
            <p:txBody>
              <a:bodyPr wrap="square" rtlCol="0">
                <a:spAutoFit/>
              </a:bodyPr>
              <a:lstStyle/>
              <a:p>
                <a:r>
                  <a:rPr lang="en-US" sz="3000" dirty="0" smtClean="0"/>
                  <a:t>4</a:t>
                </a:r>
                <a:endParaRPr lang="en-US" sz="3000" dirty="0"/>
              </a:p>
            </p:txBody>
          </p:sp>
        </p:grpSp>
        <p:sp>
          <p:nvSpPr>
            <p:cNvPr id="19" name="TextBox 18"/>
            <p:cNvSpPr txBox="1"/>
            <p:nvPr/>
          </p:nvSpPr>
          <p:spPr>
            <a:xfrm>
              <a:off x="5257800" y="1201122"/>
              <a:ext cx="304800" cy="612184"/>
            </a:xfrm>
            <a:prstGeom prst="rect">
              <a:avLst/>
            </a:prstGeom>
            <a:noFill/>
          </p:spPr>
          <p:txBody>
            <a:bodyPr wrap="square" rtlCol="0">
              <a:spAutoFit/>
            </a:bodyPr>
            <a:lstStyle/>
            <a:p>
              <a:r>
                <a:rPr lang="en-US" sz="3000" dirty="0" smtClean="0"/>
                <a:t>1</a:t>
              </a:r>
              <a:endParaRPr lang="en-US" sz="3000" dirty="0"/>
            </a:p>
          </p:txBody>
        </p:sp>
      </p:grpSp>
      <p:cxnSp>
        <p:nvCxnSpPr>
          <p:cNvPr id="23" name="Straight Connector 22"/>
          <p:cNvCxnSpPr/>
          <p:nvPr/>
        </p:nvCxnSpPr>
        <p:spPr>
          <a:xfrm>
            <a:off x="914400" y="3200400"/>
            <a:ext cx="4572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6400800"/>
          </a:xfrm>
        </p:spPr>
        <p:txBody>
          <a:bodyPr>
            <a:normAutofit/>
          </a:bodyPr>
          <a:lstStyle/>
          <a:p>
            <a:pPr>
              <a:buNone/>
            </a:pPr>
            <a:r>
              <a:rPr lang="en-US" sz="3800" dirty="0" smtClean="0"/>
              <a:t>	</a:t>
            </a:r>
            <a:r>
              <a:rPr lang="en-US" sz="3600" dirty="0" smtClean="0"/>
              <a:t>Mayo’s mother is pouring drinks for the family dinner. She poured      cup of milk for Mayo’s little sister and      cup of milk for her brother. How many cups of milk did Mayo’s mother pour?</a:t>
            </a:r>
            <a:r>
              <a:rPr lang="en-US" sz="3800" dirty="0"/>
              <a:t> </a:t>
            </a:r>
            <a:endParaRPr lang="en-US" sz="3800" dirty="0" smtClean="0"/>
          </a:p>
          <a:p>
            <a:pPr>
              <a:buNone/>
            </a:pPr>
            <a:endParaRPr lang="en-US" sz="3800" dirty="0"/>
          </a:p>
          <a:p>
            <a:pPr>
              <a:buNone/>
            </a:pPr>
            <a:r>
              <a:rPr lang="en-US" sz="3600" b="1" dirty="0" smtClean="0">
                <a:solidFill>
                  <a:schemeClr val="accent4">
                    <a:lumMod val="75000"/>
                  </a:schemeClr>
                </a:solidFill>
              </a:rPr>
              <a:t>O</a:t>
            </a:r>
            <a:r>
              <a:rPr lang="en-US" sz="3600" dirty="0" smtClean="0">
                <a:solidFill>
                  <a:schemeClr val="accent4">
                    <a:lumMod val="75000"/>
                  </a:schemeClr>
                </a:solidFill>
              </a:rPr>
              <a:t>	Organize the Facts</a:t>
            </a:r>
          </a:p>
          <a:p>
            <a:pPr>
              <a:buNone/>
            </a:pPr>
            <a:r>
              <a:rPr lang="en-US" sz="3600" dirty="0" smtClean="0"/>
              <a:t>Identify the facts.</a:t>
            </a:r>
          </a:p>
          <a:p>
            <a:pPr>
              <a:buNone/>
            </a:pPr>
            <a:r>
              <a:rPr lang="en-US" sz="3600" dirty="0" smtClean="0"/>
              <a:t>Eliminate the unnecessary facts.</a:t>
            </a:r>
          </a:p>
          <a:p>
            <a:pPr>
              <a:buNone/>
            </a:pPr>
            <a:endParaRPr lang="en-US" dirty="0"/>
          </a:p>
        </p:txBody>
      </p:sp>
      <p:cxnSp>
        <p:nvCxnSpPr>
          <p:cNvPr id="6" name="Straight Connector 5"/>
          <p:cNvCxnSpPr/>
          <p:nvPr/>
        </p:nvCxnSpPr>
        <p:spPr>
          <a:xfrm>
            <a:off x="3810000" y="2895600"/>
            <a:ext cx="4419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4" name="Group 35"/>
          <p:cNvGrpSpPr/>
          <p:nvPr/>
        </p:nvGrpSpPr>
        <p:grpSpPr>
          <a:xfrm>
            <a:off x="5638800" y="1726474"/>
            <a:ext cx="914400" cy="873920"/>
            <a:chOff x="5105400" y="1246676"/>
            <a:chExt cx="838200" cy="965708"/>
          </a:xfrm>
        </p:grpSpPr>
        <p:grpSp>
          <p:nvGrpSpPr>
            <p:cNvPr id="5" name="Group 22"/>
            <p:cNvGrpSpPr/>
            <p:nvPr/>
          </p:nvGrpSpPr>
          <p:grpSpPr>
            <a:xfrm>
              <a:off x="5105400" y="1295400"/>
              <a:ext cx="838200" cy="916984"/>
              <a:chOff x="2819400" y="1219200"/>
              <a:chExt cx="838200" cy="916984"/>
            </a:xfrm>
          </p:grpSpPr>
          <p:sp>
            <p:nvSpPr>
              <p:cNvPr id="15" name="TextBox 14"/>
              <p:cNvSpPr txBox="1"/>
              <p:nvPr/>
            </p:nvSpPr>
            <p:spPr>
              <a:xfrm>
                <a:off x="2819400" y="1219200"/>
                <a:ext cx="685800" cy="477054"/>
              </a:xfrm>
              <a:prstGeom prst="rect">
                <a:avLst/>
              </a:prstGeom>
              <a:noFill/>
            </p:spPr>
            <p:txBody>
              <a:bodyPr wrap="square" rtlCol="0">
                <a:spAutoFit/>
              </a:bodyPr>
              <a:lstStyle/>
              <a:p>
                <a:r>
                  <a:rPr lang="en-US" sz="2500" dirty="0" smtClean="0"/>
                  <a:t>___ </a:t>
                </a:r>
                <a:endParaRPr lang="en-US" sz="2500" dirty="0"/>
              </a:p>
            </p:txBody>
          </p:sp>
          <p:sp>
            <p:nvSpPr>
              <p:cNvPr id="16" name="TextBox 15"/>
              <p:cNvSpPr txBox="1"/>
              <p:nvPr/>
            </p:nvSpPr>
            <p:spPr>
              <a:xfrm>
                <a:off x="2971800" y="1524000"/>
                <a:ext cx="685800" cy="612184"/>
              </a:xfrm>
              <a:prstGeom prst="rect">
                <a:avLst/>
              </a:prstGeom>
              <a:noFill/>
            </p:spPr>
            <p:txBody>
              <a:bodyPr wrap="square" rtlCol="0">
                <a:spAutoFit/>
              </a:bodyPr>
              <a:lstStyle/>
              <a:p>
                <a:r>
                  <a:rPr lang="en-US" sz="3000" dirty="0" smtClean="0"/>
                  <a:t>4</a:t>
                </a:r>
                <a:endParaRPr lang="en-US" sz="3000" dirty="0"/>
              </a:p>
            </p:txBody>
          </p:sp>
        </p:grpSp>
        <p:sp>
          <p:nvSpPr>
            <p:cNvPr id="14" name="TextBox 13"/>
            <p:cNvSpPr txBox="1"/>
            <p:nvPr/>
          </p:nvSpPr>
          <p:spPr>
            <a:xfrm>
              <a:off x="5257800" y="1246676"/>
              <a:ext cx="304800" cy="612185"/>
            </a:xfrm>
            <a:prstGeom prst="rect">
              <a:avLst/>
            </a:prstGeom>
            <a:noFill/>
          </p:spPr>
          <p:txBody>
            <a:bodyPr wrap="square" rtlCol="0">
              <a:spAutoFit/>
            </a:bodyPr>
            <a:lstStyle/>
            <a:p>
              <a:r>
                <a:rPr lang="en-US" sz="3000" dirty="0" smtClean="0"/>
                <a:t>3</a:t>
              </a:r>
              <a:endParaRPr lang="en-US" sz="3000" dirty="0"/>
            </a:p>
          </p:txBody>
        </p:sp>
      </p:grpSp>
      <p:grpSp>
        <p:nvGrpSpPr>
          <p:cNvPr id="7" name="Group 35"/>
          <p:cNvGrpSpPr/>
          <p:nvPr/>
        </p:nvGrpSpPr>
        <p:grpSpPr>
          <a:xfrm>
            <a:off x="5638800" y="1114696"/>
            <a:ext cx="914400" cy="873921"/>
            <a:chOff x="5105400" y="1246676"/>
            <a:chExt cx="838200" cy="965708"/>
          </a:xfrm>
        </p:grpSpPr>
        <p:grpSp>
          <p:nvGrpSpPr>
            <p:cNvPr id="8" name="Group 22"/>
            <p:cNvGrpSpPr/>
            <p:nvPr/>
          </p:nvGrpSpPr>
          <p:grpSpPr>
            <a:xfrm>
              <a:off x="5105400" y="1295400"/>
              <a:ext cx="838200" cy="916984"/>
              <a:chOff x="2819400" y="1219200"/>
              <a:chExt cx="838200" cy="916984"/>
            </a:xfrm>
          </p:grpSpPr>
          <p:sp>
            <p:nvSpPr>
              <p:cNvPr id="20" name="TextBox 1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21" name="TextBox 20"/>
              <p:cNvSpPr txBox="1"/>
              <p:nvPr/>
            </p:nvSpPr>
            <p:spPr>
              <a:xfrm>
                <a:off x="2971800" y="1524000"/>
                <a:ext cx="685800" cy="612184"/>
              </a:xfrm>
              <a:prstGeom prst="rect">
                <a:avLst/>
              </a:prstGeom>
              <a:noFill/>
            </p:spPr>
            <p:txBody>
              <a:bodyPr wrap="square" rtlCol="0">
                <a:spAutoFit/>
              </a:bodyPr>
              <a:lstStyle/>
              <a:p>
                <a:r>
                  <a:rPr lang="en-US" sz="3000" dirty="0" smtClean="0"/>
                  <a:t>4</a:t>
                </a:r>
                <a:endParaRPr lang="en-US" sz="3000" dirty="0"/>
              </a:p>
            </p:txBody>
          </p:sp>
        </p:grpSp>
        <p:sp>
          <p:nvSpPr>
            <p:cNvPr id="19" name="TextBox 18"/>
            <p:cNvSpPr txBox="1"/>
            <p:nvPr/>
          </p:nvSpPr>
          <p:spPr>
            <a:xfrm>
              <a:off x="5257800" y="1246676"/>
              <a:ext cx="304800" cy="612184"/>
            </a:xfrm>
            <a:prstGeom prst="rect">
              <a:avLst/>
            </a:prstGeom>
            <a:noFill/>
          </p:spPr>
          <p:txBody>
            <a:bodyPr wrap="square" rtlCol="0">
              <a:spAutoFit/>
            </a:bodyPr>
            <a:lstStyle/>
            <a:p>
              <a:r>
                <a:rPr lang="en-US" sz="3000" dirty="0" smtClean="0"/>
                <a:t>1</a:t>
              </a:r>
              <a:endParaRPr lang="en-US" sz="3000" dirty="0"/>
            </a:p>
          </p:txBody>
        </p:sp>
      </p:grpSp>
      <p:cxnSp>
        <p:nvCxnSpPr>
          <p:cNvPr id="23" name="Straight Connector 22"/>
          <p:cNvCxnSpPr/>
          <p:nvPr/>
        </p:nvCxnSpPr>
        <p:spPr>
          <a:xfrm>
            <a:off x="914400" y="3505200"/>
            <a:ext cx="4572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0" y="1066800"/>
            <a:ext cx="7239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14400" y="1600200"/>
            <a:ext cx="2438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238500" y="15621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762500" y="21717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619500" y="27051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ppt_x"/>
                                          </p:val>
                                        </p:tav>
                                        <p:tav tm="100000">
                                          <p:val>
                                            <p:strVal val="#ppt_x"/>
                                          </p:val>
                                        </p:tav>
                                      </p:tavLst>
                                    </p:anim>
                                    <p:anim calcmode="lin" valueType="num">
                                      <p:cBhvr additive="base">
                                        <p:cTn id="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a:bodyPr>
          <a:lstStyle/>
          <a:p>
            <a:pPr>
              <a:buNone/>
            </a:pPr>
            <a:r>
              <a:rPr lang="en-US" sz="4000" b="1" dirty="0" smtClean="0">
                <a:solidFill>
                  <a:schemeClr val="accent4">
                    <a:lumMod val="75000"/>
                  </a:schemeClr>
                </a:solidFill>
              </a:rPr>
              <a:t>O</a:t>
            </a:r>
            <a:r>
              <a:rPr lang="en-US" sz="4000" dirty="0" smtClean="0">
                <a:solidFill>
                  <a:schemeClr val="accent4">
                    <a:lumMod val="75000"/>
                  </a:schemeClr>
                </a:solidFill>
              </a:rPr>
              <a:t>	Organize the Facts</a:t>
            </a:r>
          </a:p>
          <a:p>
            <a:pPr>
              <a:buNone/>
            </a:pPr>
            <a:r>
              <a:rPr lang="en-US" sz="4000" dirty="0" smtClean="0"/>
              <a:t>List the necessary facts.</a:t>
            </a:r>
          </a:p>
          <a:p>
            <a:pPr>
              <a:buNone/>
            </a:pPr>
            <a:r>
              <a:rPr lang="en-US" sz="4000" b="1" dirty="0" smtClean="0"/>
              <a:t>Poured        cup of milk for sister</a:t>
            </a:r>
          </a:p>
          <a:p>
            <a:pPr>
              <a:buNone/>
            </a:pPr>
            <a:r>
              <a:rPr lang="en-US" sz="4000" b="1" dirty="0" smtClean="0"/>
              <a:t>Poured        cup of milk for brother</a:t>
            </a:r>
          </a:p>
          <a:p>
            <a:pPr>
              <a:buNone/>
            </a:pPr>
            <a:endParaRPr lang="en-US" sz="4000" b="1" dirty="0" smtClean="0"/>
          </a:p>
          <a:p>
            <a:pPr>
              <a:buNone/>
            </a:pPr>
            <a:endParaRPr lang="en-US" sz="4000" dirty="0" smtClean="0"/>
          </a:p>
          <a:p>
            <a:endParaRPr lang="en-US" dirty="0"/>
          </a:p>
        </p:txBody>
      </p:sp>
      <p:grpSp>
        <p:nvGrpSpPr>
          <p:cNvPr id="4" name="Group 35"/>
          <p:cNvGrpSpPr/>
          <p:nvPr/>
        </p:nvGrpSpPr>
        <p:grpSpPr>
          <a:xfrm>
            <a:off x="2133593" y="1600201"/>
            <a:ext cx="962895" cy="934998"/>
            <a:chOff x="5105400" y="1191343"/>
            <a:chExt cx="814758" cy="1033199"/>
          </a:xfrm>
        </p:grpSpPr>
        <p:grpSp>
          <p:nvGrpSpPr>
            <p:cNvPr id="7" name="Group 22"/>
            <p:cNvGrpSpPr/>
            <p:nvPr/>
          </p:nvGrpSpPr>
          <p:grpSpPr>
            <a:xfrm>
              <a:off x="5105400" y="1295400"/>
              <a:ext cx="814758" cy="929142"/>
              <a:chOff x="2819400" y="1219200"/>
              <a:chExt cx="814758" cy="929142"/>
            </a:xfrm>
          </p:grpSpPr>
          <p:sp>
            <p:nvSpPr>
              <p:cNvPr id="10" name="TextBox 9"/>
              <p:cNvSpPr txBox="1"/>
              <p:nvPr/>
            </p:nvSpPr>
            <p:spPr>
              <a:xfrm>
                <a:off x="2819400" y="1219200"/>
                <a:ext cx="685800" cy="527159"/>
              </a:xfrm>
              <a:prstGeom prst="rect">
                <a:avLst/>
              </a:prstGeom>
              <a:noFill/>
            </p:spPr>
            <p:txBody>
              <a:bodyPr wrap="square" rtlCol="0">
                <a:spAutoFit/>
              </a:bodyPr>
              <a:lstStyle/>
              <a:p>
                <a:r>
                  <a:rPr lang="en-US" sz="2500" b="1" dirty="0" smtClean="0"/>
                  <a:t>___</a:t>
                </a:r>
                <a:endParaRPr lang="en-US" sz="2500" b="1" dirty="0"/>
              </a:p>
            </p:txBody>
          </p:sp>
          <p:sp>
            <p:nvSpPr>
              <p:cNvPr id="11" name="TextBox 10"/>
              <p:cNvSpPr txBox="1"/>
              <p:nvPr/>
            </p:nvSpPr>
            <p:spPr>
              <a:xfrm>
                <a:off x="2948358" y="1536158"/>
                <a:ext cx="685800" cy="612184"/>
              </a:xfrm>
              <a:prstGeom prst="rect">
                <a:avLst/>
              </a:prstGeom>
              <a:noFill/>
            </p:spPr>
            <p:txBody>
              <a:bodyPr wrap="square" rtlCol="0">
                <a:spAutoFit/>
              </a:bodyPr>
              <a:lstStyle/>
              <a:p>
                <a:r>
                  <a:rPr lang="en-US" sz="3000" b="1" dirty="0" smtClean="0"/>
                  <a:t>4</a:t>
                </a:r>
                <a:endParaRPr lang="en-US" sz="3000" b="1" dirty="0"/>
              </a:p>
            </p:txBody>
          </p:sp>
        </p:grpSp>
        <p:sp>
          <p:nvSpPr>
            <p:cNvPr id="9" name="TextBox 8"/>
            <p:cNvSpPr txBox="1"/>
            <p:nvPr/>
          </p:nvSpPr>
          <p:spPr>
            <a:xfrm>
              <a:off x="5234354" y="1191343"/>
              <a:ext cx="304800" cy="612184"/>
            </a:xfrm>
            <a:prstGeom prst="rect">
              <a:avLst/>
            </a:prstGeom>
            <a:noFill/>
          </p:spPr>
          <p:txBody>
            <a:bodyPr wrap="square" rtlCol="0">
              <a:spAutoFit/>
            </a:bodyPr>
            <a:lstStyle/>
            <a:p>
              <a:r>
                <a:rPr lang="en-US" sz="3000" b="1" dirty="0" smtClean="0"/>
                <a:t>1</a:t>
              </a:r>
              <a:endParaRPr lang="en-US" sz="3000" b="1" dirty="0"/>
            </a:p>
          </p:txBody>
        </p:sp>
      </p:grpSp>
      <p:grpSp>
        <p:nvGrpSpPr>
          <p:cNvPr id="8" name="Group 35"/>
          <p:cNvGrpSpPr/>
          <p:nvPr/>
        </p:nvGrpSpPr>
        <p:grpSpPr>
          <a:xfrm>
            <a:off x="2133600" y="2401389"/>
            <a:ext cx="914400" cy="884806"/>
            <a:chOff x="5105400" y="1234648"/>
            <a:chExt cx="838200" cy="977736"/>
          </a:xfrm>
        </p:grpSpPr>
        <p:grpSp>
          <p:nvGrpSpPr>
            <p:cNvPr id="12" name="Group 22"/>
            <p:cNvGrpSpPr/>
            <p:nvPr/>
          </p:nvGrpSpPr>
          <p:grpSpPr>
            <a:xfrm>
              <a:off x="5105400" y="1295400"/>
              <a:ext cx="838200" cy="916984"/>
              <a:chOff x="2819400" y="1219200"/>
              <a:chExt cx="838200" cy="916984"/>
            </a:xfrm>
          </p:grpSpPr>
          <p:sp>
            <p:nvSpPr>
              <p:cNvPr id="15" name="TextBox 14"/>
              <p:cNvSpPr txBox="1"/>
              <p:nvPr/>
            </p:nvSpPr>
            <p:spPr>
              <a:xfrm>
                <a:off x="2819400" y="1219200"/>
                <a:ext cx="685800" cy="527159"/>
              </a:xfrm>
              <a:prstGeom prst="rect">
                <a:avLst/>
              </a:prstGeom>
              <a:noFill/>
            </p:spPr>
            <p:txBody>
              <a:bodyPr wrap="square" rtlCol="0">
                <a:spAutoFit/>
              </a:bodyPr>
              <a:lstStyle/>
              <a:p>
                <a:r>
                  <a:rPr lang="en-US" sz="2500" b="1" dirty="0" smtClean="0"/>
                  <a:t>___ </a:t>
                </a:r>
                <a:endParaRPr lang="en-US" sz="2500" b="1" dirty="0"/>
              </a:p>
            </p:txBody>
          </p:sp>
          <p:sp>
            <p:nvSpPr>
              <p:cNvPr id="16" name="TextBox 15"/>
              <p:cNvSpPr txBox="1"/>
              <p:nvPr/>
            </p:nvSpPr>
            <p:spPr>
              <a:xfrm>
                <a:off x="2971800" y="1524000"/>
                <a:ext cx="685800" cy="612184"/>
              </a:xfrm>
              <a:prstGeom prst="rect">
                <a:avLst/>
              </a:prstGeom>
              <a:noFill/>
            </p:spPr>
            <p:txBody>
              <a:bodyPr wrap="square" rtlCol="0">
                <a:spAutoFit/>
              </a:bodyPr>
              <a:lstStyle/>
              <a:p>
                <a:r>
                  <a:rPr lang="en-US" sz="3000" b="1" dirty="0" smtClean="0"/>
                  <a:t>4</a:t>
                </a:r>
                <a:endParaRPr lang="en-US" sz="3000" b="1" dirty="0"/>
              </a:p>
            </p:txBody>
          </p:sp>
        </p:grpSp>
        <p:sp>
          <p:nvSpPr>
            <p:cNvPr id="14" name="TextBox 13"/>
            <p:cNvSpPr txBox="1"/>
            <p:nvPr/>
          </p:nvSpPr>
          <p:spPr>
            <a:xfrm>
              <a:off x="5257800" y="1234648"/>
              <a:ext cx="304800" cy="612184"/>
            </a:xfrm>
            <a:prstGeom prst="rect">
              <a:avLst/>
            </a:prstGeom>
            <a:noFill/>
          </p:spPr>
          <p:txBody>
            <a:bodyPr wrap="square" rtlCol="0">
              <a:spAutoFit/>
            </a:bodyPr>
            <a:lstStyle/>
            <a:p>
              <a:r>
                <a:rPr lang="en-US" sz="3000" b="1" dirty="0" smtClean="0"/>
                <a:t>3</a:t>
              </a:r>
              <a:endParaRPr 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324600"/>
          </a:xfrm>
        </p:spPr>
        <p:txBody>
          <a:bodyPr>
            <a:noAutofit/>
          </a:bodyPr>
          <a:lstStyle/>
          <a:p>
            <a:pPr>
              <a:buNone/>
            </a:pPr>
            <a:r>
              <a:rPr lang="en-US" b="1" dirty="0" smtClean="0">
                <a:solidFill>
                  <a:schemeClr val="accent4">
                    <a:lumMod val="75000"/>
                  </a:schemeClr>
                </a:solidFill>
              </a:rPr>
              <a:t>L</a:t>
            </a:r>
            <a:r>
              <a:rPr lang="en-US" dirty="0">
                <a:solidFill>
                  <a:schemeClr val="accent4">
                    <a:lumMod val="75000"/>
                  </a:schemeClr>
                </a:solidFill>
              </a:rPr>
              <a:t>	Line Up a Plan</a:t>
            </a:r>
          </a:p>
          <a:p>
            <a:pPr>
              <a:buNone/>
            </a:pPr>
            <a:r>
              <a:rPr lang="en-US" dirty="0" smtClean="0"/>
              <a:t>	Choose </a:t>
            </a:r>
            <a:r>
              <a:rPr lang="en-US" dirty="0"/>
              <a:t>an operation or operations. </a:t>
            </a:r>
            <a:endParaRPr lang="en-US" dirty="0" smtClean="0"/>
          </a:p>
          <a:p>
            <a:pPr>
              <a:buNone/>
            </a:pPr>
            <a:r>
              <a:rPr lang="en-US" b="1" dirty="0" smtClean="0"/>
              <a:t>	Addition</a:t>
            </a:r>
            <a:endParaRPr lang="en-US" dirty="0"/>
          </a:p>
          <a:p>
            <a:pPr>
              <a:buNone/>
            </a:pPr>
            <a:r>
              <a:rPr lang="en-US" dirty="0"/>
              <a:t>	Write in words what your plan of action will be.</a:t>
            </a:r>
          </a:p>
          <a:p>
            <a:pPr>
              <a:buNone/>
            </a:pPr>
            <a:r>
              <a:rPr lang="en-US" b="1" dirty="0" smtClean="0"/>
              <a:t>   Add the amount of milk poured for the sister to the amount of milk poured for the brother.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2438400"/>
          </a:xfrm>
        </p:spPr>
        <p:txBody>
          <a:bodyPr>
            <a:noAutofit/>
          </a:bodyPr>
          <a:lstStyle/>
          <a:p>
            <a:pPr>
              <a:buNone/>
            </a:pPr>
            <a:r>
              <a:rPr lang="en-US" b="1" dirty="0" smtClean="0">
                <a:solidFill>
                  <a:schemeClr val="accent4">
                    <a:lumMod val="75000"/>
                  </a:schemeClr>
                </a:solidFill>
              </a:rPr>
              <a:t>V</a:t>
            </a:r>
            <a:r>
              <a:rPr lang="en-US" dirty="0">
                <a:solidFill>
                  <a:schemeClr val="accent4">
                    <a:lumMod val="75000"/>
                  </a:schemeClr>
                </a:solidFill>
              </a:rPr>
              <a:t>	</a:t>
            </a:r>
            <a:r>
              <a:rPr lang="en-US" dirty="0" smtClean="0">
                <a:solidFill>
                  <a:schemeClr val="accent4">
                    <a:lumMod val="75000"/>
                  </a:schemeClr>
                </a:solidFill>
              </a:rPr>
              <a:t>Verify </a:t>
            </a:r>
            <a:r>
              <a:rPr lang="en-US" dirty="0">
                <a:solidFill>
                  <a:schemeClr val="accent4">
                    <a:lumMod val="75000"/>
                  </a:schemeClr>
                </a:solidFill>
              </a:rPr>
              <a:t>Your Plan with Action</a:t>
            </a:r>
          </a:p>
          <a:p>
            <a:pPr lvl="1">
              <a:buNone/>
            </a:pPr>
            <a:r>
              <a:rPr lang="en-US" sz="3200" dirty="0"/>
              <a:t>Estimate your answer. </a:t>
            </a:r>
            <a:endParaRPr lang="en-US" sz="3200" dirty="0" smtClean="0"/>
          </a:p>
          <a:p>
            <a:pPr lvl="1">
              <a:buNone/>
            </a:pPr>
            <a:r>
              <a:rPr lang="en-US" sz="3200" b="1" dirty="0" smtClean="0"/>
              <a:t>1 cup</a:t>
            </a:r>
            <a:endParaRPr lang="en-US" sz="3200" dirty="0"/>
          </a:p>
          <a:p>
            <a:pPr lvl="1">
              <a:buNone/>
            </a:pPr>
            <a:r>
              <a:rPr lang="en-US" sz="3200" dirty="0" smtClean="0"/>
              <a:t>Carry </a:t>
            </a:r>
            <a:r>
              <a:rPr lang="en-US" sz="3200" dirty="0"/>
              <a:t>out your plan</a:t>
            </a:r>
            <a:r>
              <a:rPr lang="en-US" sz="3200" dirty="0" smtClean="0"/>
              <a:t>.</a:t>
            </a:r>
          </a:p>
          <a:p>
            <a:pPr lvl="1">
              <a:buNone/>
            </a:pPr>
            <a:endParaRPr lang="en-US" sz="3200" dirty="0" smtClean="0"/>
          </a:p>
          <a:p>
            <a:pPr lvl="1">
              <a:buNone/>
            </a:pPr>
            <a:endParaRPr lang="en-US" sz="3200" dirty="0" smtClean="0"/>
          </a:p>
          <a:p>
            <a:pPr lvl="1">
              <a:buNone/>
            </a:pPr>
            <a:endParaRPr lang="en-US" sz="3200" dirty="0" smtClean="0"/>
          </a:p>
        </p:txBody>
      </p:sp>
      <p:graphicFrame>
        <p:nvGraphicFramePr>
          <p:cNvPr id="73" name="Object 72"/>
          <p:cNvGraphicFramePr>
            <a:graphicFrameLocks noChangeAspect="1"/>
          </p:cNvGraphicFramePr>
          <p:nvPr/>
        </p:nvGraphicFramePr>
        <p:xfrm>
          <a:off x="990600" y="2743199"/>
          <a:ext cx="3429000" cy="1610591"/>
        </p:xfrm>
        <a:graphic>
          <a:graphicData uri="http://schemas.openxmlformats.org/presentationml/2006/ole">
            <mc:AlternateContent xmlns:mc="http://schemas.openxmlformats.org/markup-compatibility/2006">
              <mc:Choice xmlns:v="urn:schemas-microsoft-com:vml" Requires="v">
                <p:oleObj spid="_x0000_s53255" name="Equation" r:id="rId4" imgW="838080" imgH="393480" progId="Equation.DSMT4">
                  <p:embed/>
                </p:oleObj>
              </mc:Choice>
              <mc:Fallback>
                <p:oleObj name="Equation" r:id="rId4" imgW="838080" imgH="393480" progId="Equation.DSMT4">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743199"/>
                        <a:ext cx="3429000" cy="16105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381000"/>
            <a:ext cx="8229600" cy="6172200"/>
          </a:xfrm>
        </p:spPr>
        <p:txBody>
          <a:bodyPr>
            <a:noAutofit/>
          </a:bodyPr>
          <a:lstStyle/>
          <a:p>
            <a:pPr>
              <a:buNone/>
            </a:pPr>
            <a:r>
              <a:rPr lang="en-US" b="1" dirty="0">
                <a:solidFill>
                  <a:schemeClr val="accent4">
                    <a:lumMod val="75000"/>
                  </a:schemeClr>
                </a:solidFill>
              </a:rPr>
              <a:t>E</a:t>
            </a:r>
            <a:r>
              <a:rPr lang="en-US" dirty="0">
                <a:solidFill>
                  <a:schemeClr val="accent4">
                    <a:lumMod val="75000"/>
                  </a:schemeClr>
                </a:solidFill>
              </a:rPr>
              <a:t>	Examine Your Results</a:t>
            </a:r>
          </a:p>
          <a:p>
            <a:pPr marL="338138" lvl="1" indent="6350">
              <a:buNone/>
            </a:pPr>
            <a:r>
              <a:rPr lang="en-US" sz="3200" dirty="0" smtClean="0"/>
              <a:t>Does </a:t>
            </a:r>
            <a:r>
              <a:rPr lang="en-US" sz="3200" dirty="0"/>
              <a:t>your answer make sense? </a:t>
            </a:r>
          </a:p>
          <a:p>
            <a:pPr marL="338138" lvl="1" indent="6350">
              <a:buNone/>
            </a:pPr>
            <a:r>
              <a:rPr lang="en-US" sz="3200" dirty="0"/>
              <a:t>(compare your answer to question.)</a:t>
            </a:r>
          </a:p>
          <a:p>
            <a:pPr marL="338138" lvl="1" indent="6350">
              <a:buNone/>
            </a:pPr>
            <a:r>
              <a:rPr lang="en-US" sz="3200" b="1" dirty="0" smtClean="0"/>
              <a:t>Yes, because I am looking for how many cups of milk Mayo’s mother poured. </a:t>
            </a:r>
          </a:p>
          <a:p>
            <a:pPr marL="338138" lvl="1" indent="6350">
              <a:buNone/>
            </a:pPr>
            <a:r>
              <a:rPr lang="en-US" sz="3200" dirty="0" smtClean="0"/>
              <a:t>Is </a:t>
            </a:r>
            <a:r>
              <a:rPr lang="en-US" sz="3200" dirty="0"/>
              <a:t>your answer reasonable? </a:t>
            </a:r>
          </a:p>
          <a:p>
            <a:pPr marL="338138" lvl="1" indent="6350">
              <a:buNone/>
            </a:pPr>
            <a:r>
              <a:rPr lang="en-US" sz="3200" dirty="0"/>
              <a:t>(compare your answer to the estimate.)</a:t>
            </a:r>
          </a:p>
          <a:p>
            <a:pPr marL="338138" lvl="1" indent="6350">
              <a:buNone/>
            </a:pPr>
            <a:r>
              <a:rPr lang="en-US" sz="3200" b="1" dirty="0" smtClean="0"/>
              <a:t>Yes, because it matches my estimate of 1 cup.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437"/>
            <a:ext cx="8229600" cy="4525963"/>
          </a:xfrm>
        </p:spPr>
        <p:txBody>
          <a:bodyPr>
            <a:normAutofit/>
          </a:bodyPr>
          <a:lstStyle/>
          <a:p>
            <a:pPr marL="338138" lvl="1" indent="6350">
              <a:buNone/>
            </a:pPr>
            <a:r>
              <a:rPr lang="en-US" sz="3200" dirty="0" smtClean="0"/>
              <a:t>Is your answer accurate? </a:t>
            </a:r>
          </a:p>
          <a:p>
            <a:pPr marL="338138" lvl="1" indent="6350">
              <a:buNone/>
            </a:pPr>
            <a:r>
              <a:rPr lang="en-US" sz="3200" dirty="0" smtClean="0"/>
              <a:t>(check your work.)</a:t>
            </a:r>
          </a:p>
          <a:p>
            <a:pPr marL="338138" lvl="1" indent="6350">
              <a:buNone/>
            </a:pPr>
            <a:r>
              <a:rPr lang="en-US" sz="3200" b="1" dirty="0" smtClean="0"/>
              <a:t>Yes.</a:t>
            </a:r>
            <a:endParaRPr lang="en-US" sz="3200" dirty="0" smtClean="0"/>
          </a:p>
          <a:p>
            <a:pPr marL="338138" lvl="1" indent="6350">
              <a:buNone/>
            </a:pPr>
            <a:r>
              <a:rPr lang="en-US" sz="3200" dirty="0" smtClean="0"/>
              <a:t>Write your answer in a complete sentence.</a:t>
            </a:r>
          </a:p>
          <a:p>
            <a:pPr marL="338138" lvl="1" indent="6350">
              <a:buNone/>
            </a:pPr>
            <a:r>
              <a:rPr lang="en-US" sz="3200" b="1" dirty="0" smtClean="0"/>
              <a:t>Mayo’s mother poured 1 cup of milk.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514350" lvl="0" indent="-514350">
              <a:buClr>
                <a:schemeClr val="accent6">
                  <a:lumMod val="75000"/>
                </a:schemeClr>
              </a:buClr>
              <a:buFont typeface="+mj-lt"/>
              <a:buAutoNum type="arabicPeriod"/>
            </a:pPr>
            <a:r>
              <a:rPr lang="en-US" sz="3600" dirty="0" smtClean="0">
                <a:solidFill>
                  <a:schemeClr val="accent6">
                    <a:lumMod val="75000"/>
                  </a:schemeClr>
                </a:solidFill>
              </a:rPr>
              <a:t>How does building with concrete materials help us understand fractions? </a:t>
            </a:r>
          </a:p>
          <a:p>
            <a:pPr marL="514350" lvl="0" indent="-514350">
              <a:buClr>
                <a:schemeClr val="accent6">
                  <a:lumMod val="75000"/>
                </a:schemeClr>
              </a:buClr>
              <a:buNone/>
            </a:pPr>
            <a:r>
              <a:rPr lang="en-US" sz="3600" i="1" dirty="0" smtClean="0"/>
              <a:t>	</a:t>
            </a:r>
            <a:r>
              <a:rPr lang="en-US" sz="3600" b="1" dirty="0" smtClean="0"/>
              <a:t>(Using concrete materials helps us see and touch the fractions.)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a:xfrm>
            <a:off x="457200" y="960437"/>
            <a:ext cx="8229600" cy="4525963"/>
          </a:xfrm>
        </p:spPr>
        <p:txBody>
          <a:bodyPr>
            <a:normAutofit/>
          </a:bodyPr>
          <a:lstStyle/>
          <a:p>
            <a:pPr marL="514350" indent="-514350">
              <a:buNone/>
            </a:pPr>
            <a:endParaRPr lang="en-US" sz="3500" b="1" dirty="0" smtClean="0"/>
          </a:p>
          <a:p>
            <a:pPr marL="514350" lvl="0" indent="-514350">
              <a:buClr>
                <a:schemeClr val="accent6">
                  <a:lumMod val="75000"/>
                </a:schemeClr>
              </a:buClr>
              <a:buFont typeface="+mj-lt"/>
              <a:buAutoNum type="arabicPeriod" startAt="2"/>
            </a:pPr>
            <a:r>
              <a:rPr lang="en-US" sz="3600" dirty="0" smtClean="0">
                <a:solidFill>
                  <a:schemeClr val="accent6">
                    <a:lumMod val="75000"/>
                  </a:schemeClr>
                </a:solidFill>
              </a:rPr>
              <a:t>How does drawing fractions as pictures help our understanding of them? </a:t>
            </a:r>
          </a:p>
          <a:p>
            <a:pPr marL="514350" lvl="0" indent="-514350">
              <a:buClr>
                <a:schemeClr val="accent6">
                  <a:lumMod val="75000"/>
                </a:schemeClr>
              </a:buClr>
              <a:buNone/>
            </a:pPr>
            <a:r>
              <a:rPr lang="en-US" sz="3600" i="1" dirty="0" smtClean="0"/>
              <a:t>	</a:t>
            </a:r>
            <a:r>
              <a:rPr lang="en-US" sz="3600" b="1" dirty="0" smtClean="0"/>
              <a:t>(Using pictures helps us see the fractions.)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900" b="1" cap="small" dirty="0" smtClean="0">
                <a:solidFill>
                  <a:schemeClr val="accent6">
                    <a:lumMod val="75000"/>
                  </a:schemeClr>
                </a:solidFill>
              </a:rPr>
              <a:t>[essential questions]</a:t>
            </a:r>
            <a:endParaRPr lang="en-US" dirty="0"/>
          </a:p>
        </p:txBody>
      </p:sp>
      <p:sp>
        <p:nvSpPr>
          <p:cNvPr id="3" name="Content Placeholder 2"/>
          <p:cNvSpPr>
            <a:spLocks noGrp="1"/>
          </p:cNvSpPr>
          <p:nvPr>
            <p:ph idx="1"/>
          </p:nvPr>
        </p:nvSpPr>
        <p:spPr/>
        <p:txBody>
          <a:bodyPr/>
          <a:lstStyle/>
          <a:p>
            <a:pPr lvl="0">
              <a:buNone/>
            </a:pPr>
            <a:r>
              <a:rPr lang="en-US" dirty="0" smtClean="0">
                <a:solidFill>
                  <a:schemeClr val="accent6">
                    <a:lumMod val="75000"/>
                  </a:schemeClr>
                </a:solidFill>
              </a:rPr>
              <a:t>1. </a:t>
            </a:r>
            <a:r>
              <a:rPr lang="en-US" dirty="0" smtClean="0"/>
              <a:t>How does building with concrete materials help us understand fractions?</a:t>
            </a:r>
          </a:p>
          <a:p>
            <a:pPr lvl="0">
              <a:buNone/>
            </a:pPr>
            <a:r>
              <a:rPr lang="en-US" dirty="0" smtClean="0">
                <a:solidFill>
                  <a:schemeClr val="accent6">
                    <a:lumMod val="75000"/>
                  </a:schemeClr>
                </a:solidFill>
              </a:rPr>
              <a:t>2. </a:t>
            </a:r>
            <a:r>
              <a:rPr lang="en-US" dirty="0" smtClean="0"/>
              <a:t>How does drawing fractions as pictures help our understanding of them?</a:t>
            </a:r>
          </a:p>
          <a:p>
            <a:pPr lvl="0">
              <a:buNone/>
            </a:pPr>
            <a:r>
              <a:rPr lang="en-US" dirty="0" smtClean="0">
                <a:solidFill>
                  <a:schemeClr val="accent6">
                    <a:lumMod val="75000"/>
                  </a:schemeClr>
                </a:solidFill>
              </a:rPr>
              <a:t>3. </a:t>
            </a:r>
            <a:r>
              <a:rPr lang="en-US" dirty="0" smtClean="0"/>
              <a:t>How can we add fractions with like denominators?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a:xfrm>
            <a:off x="457200" y="1600200"/>
            <a:ext cx="8458200" cy="4525963"/>
          </a:xfrm>
        </p:spPr>
        <p:txBody>
          <a:bodyPr>
            <a:normAutofit/>
          </a:bodyPr>
          <a:lstStyle/>
          <a:p>
            <a:pPr marL="514350" lvl="0" indent="-514350">
              <a:buClr>
                <a:schemeClr val="accent6">
                  <a:lumMod val="75000"/>
                </a:schemeClr>
              </a:buClr>
              <a:buFont typeface="+mj-lt"/>
              <a:buAutoNum type="arabicPeriod" startAt="3"/>
            </a:pPr>
            <a:r>
              <a:rPr lang="en-US" sz="3600" dirty="0" smtClean="0">
                <a:solidFill>
                  <a:schemeClr val="accent6">
                    <a:lumMod val="75000"/>
                  </a:schemeClr>
                </a:solidFill>
              </a:rPr>
              <a:t>How can we add fractions with like denominators? </a:t>
            </a:r>
          </a:p>
          <a:p>
            <a:pPr marL="514350" lvl="0" indent="-514350">
              <a:buClr>
                <a:schemeClr val="accent6">
                  <a:lumMod val="75000"/>
                </a:schemeClr>
              </a:buClr>
              <a:buNone/>
            </a:pPr>
            <a:r>
              <a:rPr lang="en-US" sz="3600" b="1" dirty="0" smtClean="0"/>
              <a:t>	(Represent both fractions, push together and simplify - use the fewest pieces of one color.)</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37"/>
          <p:cNvSpPr txBox="1">
            <a:spLocks noChangeArrowheads="1"/>
          </p:cNvSpPr>
          <p:nvPr/>
        </p:nvSpPr>
        <p:spPr bwMode="auto">
          <a:xfrm>
            <a:off x="2667000" y="2057400"/>
            <a:ext cx="4953000" cy="366713"/>
          </a:xfrm>
          <a:prstGeom prst="rect">
            <a:avLst/>
          </a:prstGeom>
          <a:noFill/>
          <a:ln w="9525">
            <a:noFill/>
            <a:miter lim="800000"/>
            <a:headEnd/>
            <a:tailEnd/>
          </a:ln>
        </p:spPr>
        <p:txBody>
          <a:bodyPr>
            <a:spAutoFit/>
          </a:bodyPr>
          <a:lstStyle/>
          <a:p>
            <a:pPr>
              <a:spcBef>
                <a:spcPct val="50000"/>
              </a:spcBef>
            </a:pPr>
            <a:endParaRPr lang="en-US"/>
          </a:p>
        </p:txBody>
      </p:sp>
      <p:sp>
        <p:nvSpPr>
          <p:cNvPr id="6" name="Content Placeholder 2"/>
          <p:cNvSpPr txBox="1">
            <a:spLocks/>
          </p:cNvSpPr>
          <p:nvPr/>
        </p:nvSpPr>
        <p:spPr>
          <a:xfrm>
            <a:off x="3733800" y="1905000"/>
            <a:ext cx="3352800" cy="4525963"/>
          </a:xfrm>
          <a:prstGeom prst="rect">
            <a:avLst/>
          </a:prstGeom>
        </p:spPr>
        <p:txBody>
          <a:bodyPr vert="horz" lIns="91440" tIns="45720" rIns="91440" bIns="45720" numCol="1" rtlCol="0">
            <a:normAutofit lnSpcReduction="10000"/>
          </a:bodyPr>
          <a:lstStyle/>
          <a:p>
            <a:pPr lvl="0" algn="ctr">
              <a:spcBef>
                <a:spcPct val="20000"/>
              </a:spcBef>
              <a:defRPr/>
            </a:pPr>
            <a:r>
              <a:rPr lang="en-US" sz="3200" dirty="0" smtClean="0"/>
              <a:t>Addends</a:t>
            </a:r>
          </a:p>
          <a:p>
            <a:pPr lvl="0" algn="ctr">
              <a:spcBef>
                <a:spcPct val="20000"/>
              </a:spcBef>
              <a:defRPr/>
            </a:pPr>
            <a:r>
              <a:rPr lang="en-US" sz="3200" dirty="0" smtClean="0"/>
              <a:t>Sum</a:t>
            </a:r>
          </a:p>
          <a:p>
            <a:pPr lvl="0" algn="ctr">
              <a:spcBef>
                <a:spcPct val="20000"/>
              </a:spcBef>
              <a:defRPr/>
            </a:pPr>
            <a:r>
              <a:rPr lang="en-US" sz="3200" dirty="0" smtClean="0"/>
              <a:t> Denominators</a:t>
            </a:r>
          </a:p>
          <a:p>
            <a:pPr lvl="0" algn="ctr">
              <a:spcBef>
                <a:spcPct val="20000"/>
              </a:spcBef>
              <a:defRPr/>
            </a:pPr>
            <a:r>
              <a:rPr lang="en-US" sz="3200" dirty="0" smtClean="0"/>
              <a:t>Numerators</a:t>
            </a:r>
          </a:p>
          <a:p>
            <a:pPr lvl="0" algn="ctr">
              <a:spcBef>
                <a:spcPct val="20000"/>
              </a:spcBef>
              <a:defRPr/>
            </a:pPr>
            <a:r>
              <a:rPr lang="en-US" sz="3200" dirty="0" smtClean="0"/>
              <a:t>Simplify</a:t>
            </a:r>
          </a:p>
          <a:p>
            <a:pPr lvl="0" algn="ctr">
              <a:spcBef>
                <a:spcPct val="20000"/>
              </a:spcBef>
              <a:defRPr/>
            </a:pPr>
            <a:r>
              <a:rPr lang="en-US" sz="3200" dirty="0" smtClean="0"/>
              <a:t>Simplest Form</a:t>
            </a:r>
          </a:p>
          <a:p>
            <a:pPr lvl="0" algn="ctr">
              <a:spcBef>
                <a:spcPct val="20000"/>
              </a:spcBef>
              <a:defRPr/>
            </a:pPr>
            <a:r>
              <a:rPr lang="en-US" sz="3200" dirty="0" smtClean="0"/>
              <a:t>Legal Trade</a:t>
            </a:r>
          </a:p>
          <a:p>
            <a:pPr lvl="0" algn="ctr">
              <a:spcBef>
                <a:spcPct val="20000"/>
              </a:spcBef>
              <a:defRPr/>
            </a:pPr>
            <a:r>
              <a:rPr lang="en-US" sz="3200" dirty="0" smtClean="0"/>
              <a:t> </a:t>
            </a:r>
          </a:p>
        </p:txBody>
      </p:sp>
      <p:pic>
        <p:nvPicPr>
          <p:cNvPr id="7" name="Picture 6" descr="Level D logo.jpg"/>
          <p:cNvPicPr>
            <a:picLocks noChangeAspect="1"/>
          </p:cNvPicPr>
          <p:nvPr/>
        </p:nvPicPr>
        <p:blipFill>
          <a:blip r:embed="rId3" cstate="print"/>
          <a:srcRect/>
          <a:stretch>
            <a:fillRect/>
          </a:stretch>
        </p:blipFill>
        <p:spPr bwMode="auto">
          <a:xfrm>
            <a:off x="381000" y="4200525"/>
            <a:ext cx="1524000" cy="2276475"/>
          </a:xfrm>
          <a:prstGeom prst="rect">
            <a:avLst/>
          </a:prstGeom>
          <a:noFill/>
          <a:ln w="9525">
            <a:noFill/>
            <a:miter lim="800000"/>
            <a:headEnd/>
            <a:tailEnd/>
          </a:ln>
        </p:spPr>
      </p:pic>
      <p:sp>
        <p:nvSpPr>
          <p:cNvPr id="9" name="WordArt 28"/>
          <p:cNvSpPr>
            <a:spLocks noChangeArrowheads="1" noChangeShapeType="1" noTextEdit="1"/>
          </p:cNvSpPr>
          <p:nvPr/>
        </p:nvSpPr>
        <p:spPr bwMode="auto">
          <a:xfrm rot="20610702">
            <a:off x="392113" y="715253"/>
            <a:ext cx="3124200" cy="1600200"/>
          </a:xfrm>
          <a:prstGeom prst="rect">
            <a:avLst/>
          </a:prstGeom>
        </p:spPr>
        <p:txBody>
          <a:bodyPr wrap="none" fromWordArt="1">
            <a:prstTxWarp prst="textDeflate">
              <a:avLst>
                <a:gd name="adj" fmla="val 26227"/>
              </a:avLst>
            </a:prstTxWarp>
          </a:bodyPr>
          <a:lstStyle/>
          <a:p>
            <a:pPr algn="ctr"/>
            <a:r>
              <a:rPr lang="en-US" sz="3600" kern="10" dirty="0">
                <a:ln w="9525">
                  <a:solidFill>
                    <a:srgbClr val="000000"/>
                  </a:solidFill>
                  <a:round/>
                  <a:headEnd/>
                  <a:tailEnd/>
                </a:ln>
                <a:solidFill>
                  <a:srgbClr val="C00000"/>
                </a:solidFill>
                <a:latin typeface="Impact"/>
              </a:rPr>
              <a:t>Word Wall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1"/>
          <p:cNvSpPr txBox="1">
            <a:spLocks noChangeArrowheads="1"/>
          </p:cNvSpPr>
          <p:nvPr/>
        </p:nvSpPr>
        <p:spPr bwMode="auto">
          <a:xfrm>
            <a:off x="3200400" y="1600200"/>
            <a:ext cx="2667000" cy="366713"/>
          </a:xfrm>
          <a:prstGeom prst="rect">
            <a:avLst/>
          </a:prstGeom>
          <a:noFill/>
          <a:ln w="9525">
            <a:noFill/>
            <a:miter lim="800000"/>
            <a:headEnd/>
            <a:tailEnd/>
          </a:ln>
        </p:spPr>
        <p:txBody>
          <a:bodyPr>
            <a:spAutoFit/>
          </a:bodyPr>
          <a:lstStyle/>
          <a:p>
            <a:pPr eaLnBrk="0" hangingPunct="0"/>
            <a:endParaRPr lang="en-US">
              <a:latin typeface="Garamond" pitchFamily="18" charset="0"/>
            </a:endParaRPr>
          </a:p>
        </p:txBody>
      </p:sp>
      <p:sp>
        <p:nvSpPr>
          <p:cNvPr id="3076" name="Text Box 12"/>
          <p:cNvSpPr txBox="1">
            <a:spLocks noChangeArrowheads="1"/>
          </p:cNvSpPr>
          <p:nvPr/>
        </p:nvSpPr>
        <p:spPr bwMode="auto">
          <a:xfrm>
            <a:off x="1295400" y="1066800"/>
            <a:ext cx="6553200" cy="946150"/>
          </a:xfrm>
          <a:prstGeom prst="rect">
            <a:avLst/>
          </a:prstGeom>
          <a:noFill/>
          <a:ln w="9525">
            <a:noFill/>
            <a:miter lim="800000"/>
            <a:headEnd/>
            <a:tailEnd/>
          </a:ln>
        </p:spPr>
        <p:txBody>
          <a:bodyPr>
            <a:spAutoFit/>
          </a:bodyPr>
          <a:lstStyle/>
          <a:p>
            <a:pPr algn="ctr" eaLnBrk="0" hangingPunct="0">
              <a:lnSpc>
                <a:spcPct val="70000"/>
              </a:lnSpc>
              <a:spcBef>
                <a:spcPct val="50000"/>
              </a:spcBef>
            </a:pPr>
            <a:endParaRPr lang="en-US" sz="8000">
              <a:latin typeface="Franklin Gothic Medium" pitchFamily="34" charset="0"/>
            </a:endParaRPr>
          </a:p>
        </p:txBody>
      </p:sp>
      <p:sp>
        <p:nvSpPr>
          <p:cNvPr id="3079" name="Text Box 18"/>
          <p:cNvSpPr txBox="1">
            <a:spLocks noChangeArrowheads="1"/>
          </p:cNvSpPr>
          <p:nvPr/>
        </p:nvSpPr>
        <p:spPr bwMode="auto">
          <a:xfrm>
            <a:off x="858926" y="1219200"/>
            <a:ext cx="7338869" cy="2785378"/>
          </a:xfrm>
          <a:prstGeom prst="rect">
            <a:avLst/>
          </a:prstGeom>
          <a:noFill/>
          <a:ln w="9525">
            <a:noFill/>
            <a:miter lim="800000"/>
            <a:headEnd/>
            <a:tailEnd/>
          </a:ln>
        </p:spPr>
        <p:txBody>
          <a:bodyPr wrap="none">
            <a:spAutoFit/>
          </a:bodyPr>
          <a:lstStyle/>
          <a:p>
            <a:pPr algn="ctr"/>
            <a:r>
              <a:rPr lang="en-US" sz="6000" dirty="0">
                <a:latin typeface="Arial" pitchFamily="34" charset="0"/>
                <a:cs typeface="Arial" pitchFamily="34" charset="0"/>
              </a:rPr>
              <a:t>Lesson </a:t>
            </a:r>
            <a:r>
              <a:rPr lang="en-US" sz="6000" dirty="0" smtClean="0">
                <a:latin typeface="Arial" pitchFamily="34" charset="0"/>
                <a:cs typeface="Arial" pitchFamily="34" charset="0"/>
              </a:rPr>
              <a:t>16</a:t>
            </a:r>
            <a:r>
              <a:rPr lang="en-US" sz="6000" dirty="0">
                <a:latin typeface="Arial" pitchFamily="34" charset="0"/>
                <a:cs typeface="Arial" pitchFamily="34" charset="0"/>
              </a:rPr>
              <a:t/>
            </a:r>
            <a:br>
              <a:rPr lang="en-US" sz="6000" dirty="0">
                <a:latin typeface="Arial" pitchFamily="34" charset="0"/>
                <a:cs typeface="Arial" pitchFamily="34" charset="0"/>
              </a:rPr>
            </a:br>
            <a:r>
              <a:rPr lang="en-US" sz="6000" dirty="0">
                <a:latin typeface="Arial" pitchFamily="34" charset="0"/>
                <a:cs typeface="Arial" pitchFamily="34" charset="0"/>
              </a:rPr>
              <a:t> </a:t>
            </a:r>
            <a:r>
              <a:rPr lang="en-US" sz="5500" b="1" dirty="0" smtClean="0">
                <a:latin typeface="Arial" pitchFamily="34" charset="0"/>
                <a:cs typeface="Arial" pitchFamily="34" charset="0"/>
              </a:rPr>
              <a:t>Add Fractions – Like</a:t>
            </a:r>
          </a:p>
          <a:p>
            <a:pPr algn="ctr"/>
            <a:r>
              <a:rPr lang="en-US" sz="5500" b="1" dirty="0" smtClean="0">
                <a:latin typeface="Arial" pitchFamily="34" charset="0"/>
                <a:cs typeface="Arial" pitchFamily="34" charset="0"/>
              </a:rPr>
              <a:t>Denominators</a:t>
            </a:r>
            <a:endParaRPr lang="en-US" sz="5500" b="1" dirty="0">
              <a:latin typeface="Arial" pitchFamily="34" charset="0"/>
              <a:cs typeface="Arial" pitchFamily="34" charset="0"/>
            </a:endParaRPr>
          </a:p>
        </p:txBody>
      </p:sp>
      <p:pic>
        <p:nvPicPr>
          <p:cNvPr id="9" name="Picture 8" descr="Level D logo.jpg"/>
          <p:cNvPicPr>
            <a:picLocks noChangeAspect="1"/>
          </p:cNvPicPr>
          <p:nvPr/>
        </p:nvPicPr>
        <p:blipFill>
          <a:blip r:embed="rId3" cstate="print"/>
          <a:srcRect/>
          <a:stretch>
            <a:fillRect/>
          </a:stretch>
        </p:blipFill>
        <p:spPr bwMode="auto">
          <a:xfrm>
            <a:off x="381000" y="4200525"/>
            <a:ext cx="15240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b="1" cap="small" dirty="0" smtClean="0">
                <a:solidFill>
                  <a:schemeClr val="accent4">
                    <a:lumMod val="75000"/>
                  </a:schemeClr>
                </a:solidFill>
              </a:rPr>
              <a:t>[lesson]</a:t>
            </a:r>
            <a:endParaRPr lang="en-US" dirty="0"/>
          </a:p>
        </p:txBody>
      </p:sp>
      <p:sp>
        <p:nvSpPr>
          <p:cNvPr id="3" name="Content Placeholder 2"/>
          <p:cNvSpPr>
            <a:spLocks noGrp="1"/>
          </p:cNvSpPr>
          <p:nvPr>
            <p:ph idx="1"/>
          </p:nvPr>
        </p:nvSpPr>
        <p:spPr>
          <a:xfrm>
            <a:off x="457200" y="623455"/>
            <a:ext cx="8458200" cy="6400800"/>
          </a:xfrm>
        </p:spPr>
        <p:txBody>
          <a:bodyPr>
            <a:normAutofit lnSpcReduction="10000"/>
          </a:bodyPr>
          <a:lstStyle/>
          <a:p>
            <a:pPr>
              <a:buNone/>
            </a:pPr>
            <a:r>
              <a:rPr lang="en-US" sz="3800" dirty="0" smtClean="0"/>
              <a:t>	</a:t>
            </a:r>
            <a:r>
              <a:rPr lang="en-US" sz="3600" dirty="0" smtClean="0"/>
              <a:t>Mayo’s mother is pouring drinks for the family dinner. She poured     cup of milk for Mayo’s little sister and      cup of milk for her brother. How many cups of milk did Mayo’s mother pour?</a:t>
            </a:r>
            <a:r>
              <a:rPr lang="en-US" sz="3800" dirty="0"/>
              <a:t> </a:t>
            </a:r>
          </a:p>
          <a:p>
            <a:pPr>
              <a:buNone/>
            </a:pPr>
            <a:endParaRPr lang="en-US" sz="3800" b="1" dirty="0" smtClean="0">
              <a:solidFill>
                <a:schemeClr val="accent4">
                  <a:lumMod val="75000"/>
                </a:schemeClr>
              </a:solidFill>
            </a:endParaRPr>
          </a:p>
          <a:p>
            <a:pPr>
              <a:buNone/>
            </a:pPr>
            <a:r>
              <a:rPr lang="en-US" sz="3800" b="1" dirty="0" smtClean="0">
                <a:solidFill>
                  <a:schemeClr val="accent4">
                    <a:lumMod val="75000"/>
                  </a:schemeClr>
                </a:solidFill>
              </a:rPr>
              <a:t>S</a:t>
            </a:r>
            <a:r>
              <a:rPr lang="en-US" sz="3800" dirty="0">
                <a:solidFill>
                  <a:schemeClr val="accent4">
                    <a:lumMod val="75000"/>
                  </a:schemeClr>
                </a:solidFill>
              </a:rPr>
              <a:t>	Study the </a:t>
            </a:r>
            <a:r>
              <a:rPr lang="en-US" sz="3800" dirty="0" smtClean="0">
                <a:solidFill>
                  <a:schemeClr val="accent4">
                    <a:lumMod val="75000"/>
                  </a:schemeClr>
                </a:solidFill>
              </a:rPr>
              <a:t>Problem</a:t>
            </a:r>
          </a:p>
          <a:p>
            <a:pPr>
              <a:buNone/>
            </a:pPr>
            <a:r>
              <a:rPr lang="en-US" sz="3600" dirty="0" smtClean="0"/>
              <a:t>Underline </a:t>
            </a:r>
            <a:r>
              <a:rPr lang="en-US" sz="3600" dirty="0"/>
              <a:t>the </a:t>
            </a:r>
            <a:r>
              <a:rPr lang="en-US" sz="3600" dirty="0" smtClean="0"/>
              <a:t>question.</a:t>
            </a:r>
          </a:p>
          <a:p>
            <a:pPr>
              <a:buNone/>
            </a:pPr>
            <a:r>
              <a:rPr lang="en-US" sz="3600" dirty="0" smtClean="0"/>
              <a:t>This </a:t>
            </a:r>
            <a:r>
              <a:rPr lang="en-US" sz="3600" dirty="0"/>
              <a:t>problem is asking me to </a:t>
            </a:r>
            <a:r>
              <a:rPr lang="en-US" sz="3600" dirty="0" smtClean="0"/>
              <a:t>find </a:t>
            </a:r>
          </a:p>
          <a:p>
            <a:pPr marL="0" indent="3175">
              <a:buNone/>
            </a:pPr>
            <a:r>
              <a:rPr lang="en-US" sz="3600" b="1" u="sng" dirty="0" smtClean="0"/>
              <a:t>The number of cups of milk Mayo’s mother poured.</a:t>
            </a:r>
            <a:endParaRPr lang="en-US" sz="3600" dirty="0"/>
          </a:p>
          <a:p>
            <a:endParaRPr lang="en-US" dirty="0"/>
          </a:p>
        </p:txBody>
      </p:sp>
      <p:cxnSp>
        <p:nvCxnSpPr>
          <p:cNvPr id="6" name="Straight Connector 5"/>
          <p:cNvCxnSpPr/>
          <p:nvPr/>
        </p:nvCxnSpPr>
        <p:spPr>
          <a:xfrm>
            <a:off x="3207325" y="2604655"/>
            <a:ext cx="4953000" cy="693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8" name="Group 35"/>
          <p:cNvGrpSpPr/>
          <p:nvPr/>
        </p:nvGrpSpPr>
        <p:grpSpPr>
          <a:xfrm>
            <a:off x="5020689" y="1479952"/>
            <a:ext cx="888276" cy="868393"/>
            <a:chOff x="5105400" y="1252784"/>
            <a:chExt cx="814253" cy="959600"/>
          </a:xfrm>
        </p:grpSpPr>
        <p:grpSp>
          <p:nvGrpSpPr>
            <p:cNvPr id="12" name="Group 22"/>
            <p:cNvGrpSpPr/>
            <p:nvPr/>
          </p:nvGrpSpPr>
          <p:grpSpPr>
            <a:xfrm>
              <a:off x="5105400" y="1295400"/>
              <a:ext cx="814253" cy="916984"/>
              <a:chOff x="2819400" y="1219200"/>
              <a:chExt cx="814253" cy="916984"/>
            </a:xfrm>
          </p:grpSpPr>
          <p:sp>
            <p:nvSpPr>
              <p:cNvPr id="15" name="TextBox 14"/>
              <p:cNvSpPr txBox="1"/>
              <p:nvPr/>
            </p:nvSpPr>
            <p:spPr>
              <a:xfrm>
                <a:off x="2819400" y="1219200"/>
                <a:ext cx="685800" cy="477054"/>
              </a:xfrm>
              <a:prstGeom prst="rect">
                <a:avLst/>
              </a:prstGeom>
              <a:noFill/>
            </p:spPr>
            <p:txBody>
              <a:bodyPr wrap="square" rtlCol="0">
                <a:spAutoFit/>
              </a:bodyPr>
              <a:lstStyle/>
              <a:p>
                <a:r>
                  <a:rPr lang="en-US" sz="2500" dirty="0" smtClean="0"/>
                  <a:t>___ </a:t>
                </a:r>
                <a:endParaRPr lang="en-US" sz="2500" dirty="0"/>
              </a:p>
            </p:txBody>
          </p:sp>
          <p:sp>
            <p:nvSpPr>
              <p:cNvPr id="16" name="TextBox 15"/>
              <p:cNvSpPr txBox="1"/>
              <p:nvPr/>
            </p:nvSpPr>
            <p:spPr>
              <a:xfrm>
                <a:off x="2947853" y="1524000"/>
                <a:ext cx="685800" cy="612184"/>
              </a:xfrm>
              <a:prstGeom prst="rect">
                <a:avLst/>
              </a:prstGeom>
              <a:noFill/>
            </p:spPr>
            <p:txBody>
              <a:bodyPr wrap="square" rtlCol="0">
                <a:spAutoFit/>
              </a:bodyPr>
              <a:lstStyle/>
              <a:p>
                <a:r>
                  <a:rPr lang="en-US" sz="3000" dirty="0" smtClean="0"/>
                  <a:t>4</a:t>
                </a:r>
                <a:endParaRPr lang="en-US" sz="3000" dirty="0"/>
              </a:p>
            </p:txBody>
          </p:sp>
        </p:grpSp>
        <p:sp>
          <p:nvSpPr>
            <p:cNvPr id="14" name="TextBox 13"/>
            <p:cNvSpPr txBox="1"/>
            <p:nvPr/>
          </p:nvSpPr>
          <p:spPr>
            <a:xfrm>
              <a:off x="5245100" y="1252784"/>
              <a:ext cx="304800" cy="612184"/>
            </a:xfrm>
            <a:prstGeom prst="rect">
              <a:avLst/>
            </a:prstGeom>
            <a:noFill/>
          </p:spPr>
          <p:txBody>
            <a:bodyPr wrap="square" rtlCol="0">
              <a:spAutoFit/>
            </a:bodyPr>
            <a:lstStyle/>
            <a:p>
              <a:r>
                <a:rPr lang="en-US" sz="3000" dirty="0" smtClean="0"/>
                <a:t>3</a:t>
              </a:r>
              <a:endParaRPr lang="en-US" sz="3000" dirty="0"/>
            </a:p>
          </p:txBody>
        </p:sp>
      </p:grpSp>
      <p:grpSp>
        <p:nvGrpSpPr>
          <p:cNvPr id="13" name="Group 35"/>
          <p:cNvGrpSpPr/>
          <p:nvPr/>
        </p:nvGrpSpPr>
        <p:grpSpPr>
          <a:xfrm>
            <a:off x="5541820" y="995047"/>
            <a:ext cx="900545" cy="868393"/>
            <a:chOff x="5105400" y="1252785"/>
            <a:chExt cx="825500" cy="959599"/>
          </a:xfrm>
        </p:grpSpPr>
        <p:grpSp>
          <p:nvGrpSpPr>
            <p:cNvPr id="17" name="Group 22"/>
            <p:cNvGrpSpPr/>
            <p:nvPr/>
          </p:nvGrpSpPr>
          <p:grpSpPr>
            <a:xfrm>
              <a:off x="5105400" y="1295400"/>
              <a:ext cx="825500" cy="916984"/>
              <a:chOff x="2819400" y="1219200"/>
              <a:chExt cx="825500" cy="916984"/>
            </a:xfrm>
          </p:grpSpPr>
          <p:sp>
            <p:nvSpPr>
              <p:cNvPr id="20" name="TextBox 1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21" name="TextBox 20"/>
              <p:cNvSpPr txBox="1"/>
              <p:nvPr/>
            </p:nvSpPr>
            <p:spPr>
              <a:xfrm>
                <a:off x="2959100" y="1524000"/>
                <a:ext cx="685800" cy="612184"/>
              </a:xfrm>
              <a:prstGeom prst="rect">
                <a:avLst/>
              </a:prstGeom>
              <a:noFill/>
            </p:spPr>
            <p:txBody>
              <a:bodyPr wrap="square" rtlCol="0">
                <a:spAutoFit/>
              </a:bodyPr>
              <a:lstStyle/>
              <a:p>
                <a:r>
                  <a:rPr lang="en-US" sz="3000" dirty="0" smtClean="0"/>
                  <a:t>4</a:t>
                </a:r>
                <a:endParaRPr lang="en-US" sz="3000" dirty="0"/>
              </a:p>
            </p:txBody>
          </p:sp>
        </p:grpSp>
        <p:sp>
          <p:nvSpPr>
            <p:cNvPr id="19" name="TextBox 18"/>
            <p:cNvSpPr txBox="1"/>
            <p:nvPr/>
          </p:nvSpPr>
          <p:spPr>
            <a:xfrm>
              <a:off x="5257800" y="1252785"/>
              <a:ext cx="304800" cy="612183"/>
            </a:xfrm>
            <a:prstGeom prst="rect">
              <a:avLst/>
            </a:prstGeom>
            <a:noFill/>
          </p:spPr>
          <p:txBody>
            <a:bodyPr wrap="square" rtlCol="0">
              <a:spAutoFit/>
            </a:bodyPr>
            <a:lstStyle/>
            <a:p>
              <a:r>
                <a:rPr lang="en-US" sz="3000" dirty="0" smtClean="0"/>
                <a:t>1</a:t>
              </a:r>
              <a:endParaRPr lang="en-US" sz="3000" dirty="0"/>
            </a:p>
          </p:txBody>
        </p:sp>
      </p:grpSp>
      <p:cxnSp>
        <p:nvCxnSpPr>
          <p:cNvPr id="23" name="Straight Connector 22"/>
          <p:cNvCxnSpPr/>
          <p:nvPr/>
        </p:nvCxnSpPr>
        <p:spPr>
          <a:xfrm>
            <a:off x="914400" y="3138055"/>
            <a:ext cx="3886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solidFill>
                  <a:schemeClr val="accent2">
                    <a:lumMod val="75000"/>
                  </a:schemeClr>
                </a:solidFill>
              </a:rPr>
              <a:t>[Cooperative Pairs]</a:t>
            </a:r>
            <a:br>
              <a:rPr lang="en-US" dirty="0" smtClean="0">
                <a:solidFill>
                  <a:schemeClr val="accent2">
                    <a:lumMod val="75000"/>
                  </a:schemeClr>
                </a:solidFill>
              </a:rPr>
            </a:br>
            <a:endParaRPr lang="en-US" dirty="0">
              <a:solidFill>
                <a:schemeClr val="accent2">
                  <a:lumMod val="75000"/>
                </a:schemeClr>
              </a:solidFill>
            </a:endParaRPr>
          </a:p>
        </p:txBody>
      </p:sp>
      <p:sp>
        <p:nvSpPr>
          <p:cNvPr id="6" name="TextBox 5"/>
          <p:cNvSpPr txBox="1"/>
          <p:nvPr/>
        </p:nvSpPr>
        <p:spPr>
          <a:xfrm>
            <a:off x="0" y="1219200"/>
            <a:ext cx="3505200" cy="769441"/>
          </a:xfrm>
          <a:prstGeom prst="rect">
            <a:avLst/>
          </a:prstGeom>
          <a:noFill/>
        </p:spPr>
        <p:txBody>
          <a:bodyPr wrap="square" rtlCol="0">
            <a:spAutoFit/>
          </a:bodyPr>
          <a:lstStyle/>
          <a:p>
            <a:pPr algn="ctr"/>
            <a:r>
              <a:rPr lang="en-US" sz="4400" dirty="0" smtClean="0">
                <a:solidFill>
                  <a:schemeClr val="accent6">
                    <a:lumMod val="75000"/>
                  </a:schemeClr>
                </a:solidFill>
              </a:rPr>
              <a:t>Partner A</a:t>
            </a:r>
            <a:endParaRPr lang="en-US" sz="4400" dirty="0">
              <a:solidFill>
                <a:schemeClr val="accent6">
                  <a:lumMod val="75000"/>
                </a:schemeClr>
              </a:solidFill>
            </a:endParaRPr>
          </a:p>
        </p:txBody>
      </p:sp>
      <p:sp>
        <p:nvSpPr>
          <p:cNvPr id="7" name="TextBox 6"/>
          <p:cNvSpPr txBox="1"/>
          <p:nvPr/>
        </p:nvSpPr>
        <p:spPr>
          <a:xfrm>
            <a:off x="5638800" y="1219200"/>
            <a:ext cx="3505200" cy="769441"/>
          </a:xfrm>
          <a:prstGeom prst="rect">
            <a:avLst/>
          </a:prstGeom>
          <a:noFill/>
        </p:spPr>
        <p:txBody>
          <a:bodyPr wrap="square" rtlCol="0">
            <a:spAutoFit/>
          </a:bodyPr>
          <a:lstStyle/>
          <a:p>
            <a:pPr algn="ctr"/>
            <a:r>
              <a:rPr lang="en-US" sz="4400" dirty="0" smtClean="0">
                <a:solidFill>
                  <a:schemeClr val="accent6">
                    <a:lumMod val="75000"/>
                  </a:schemeClr>
                </a:solidFill>
              </a:rPr>
              <a:t>Partner B</a:t>
            </a:r>
            <a:endParaRPr lang="en-US" sz="4400" dirty="0">
              <a:solidFill>
                <a:schemeClr val="accent6">
                  <a:lumMod val="75000"/>
                </a:schemeClr>
              </a:solidFill>
            </a:endParaRPr>
          </a:p>
        </p:txBody>
      </p:sp>
      <p:pic>
        <p:nvPicPr>
          <p:cNvPr id="1030" name="Picture 6" descr="C:\Users\C\AppData\Local\Microsoft\Windows\Temporary Internet Files\Content.IE5\YBVI3JRH\MC900088956[1].wmf"/>
          <p:cNvPicPr>
            <a:picLocks noChangeAspect="1" noChangeArrowheads="1"/>
          </p:cNvPicPr>
          <p:nvPr/>
        </p:nvPicPr>
        <p:blipFill>
          <a:blip r:embed="rId2" cstate="print"/>
          <a:srcRect/>
          <a:stretch>
            <a:fillRect/>
          </a:stretch>
        </p:blipFill>
        <p:spPr bwMode="auto">
          <a:xfrm>
            <a:off x="1047949" y="2066330"/>
            <a:ext cx="7096701" cy="4410670"/>
          </a:xfrm>
          <a:prstGeom prst="rect">
            <a:avLst/>
          </a:prstGeom>
          <a:noFill/>
        </p:spPr>
      </p:pic>
      <p:grpSp>
        <p:nvGrpSpPr>
          <p:cNvPr id="2" name="Group 82"/>
          <p:cNvGrpSpPr/>
          <p:nvPr/>
        </p:nvGrpSpPr>
        <p:grpSpPr>
          <a:xfrm rot="10150437">
            <a:off x="4489357" y="5508896"/>
            <a:ext cx="1070685" cy="208672"/>
            <a:chOff x="2129715" y="2003476"/>
            <a:chExt cx="3428579" cy="1862796"/>
          </a:xfrm>
        </p:grpSpPr>
        <p:sp>
          <p:nvSpPr>
            <p:cNvPr id="44" name="Rectangle 6"/>
            <p:cNvSpPr>
              <a:spLocks noChangeArrowheads="1"/>
            </p:cNvSpPr>
            <p:nvPr/>
          </p:nvSpPr>
          <p:spPr bwMode="auto">
            <a:xfrm>
              <a:off x="2999972"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45" name="Rectangle 8"/>
            <p:cNvSpPr>
              <a:spLocks noChangeArrowheads="1"/>
            </p:cNvSpPr>
            <p:nvPr/>
          </p:nvSpPr>
          <p:spPr bwMode="auto">
            <a:xfrm>
              <a:off x="3852459"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46" name="Rectangle 9"/>
            <p:cNvSpPr>
              <a:spLocks noChangeArrowheads="1"/>
            </p:cNvSpPr>
            <p:nvPr/>
          </p:nvSpPr>
          <p:spPr bwMode="auto">
            <a:xfrm>
              <a:off x="4707902"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48" name="Rectangle 3"/>
            <p:cNvSpPr>
              <a:spLocks noChangeArrowheads="1"/>
            </p:cNvSpPr>
            <p:nvPr/>
          </p:nvSpPr>
          <p:spPr bwMode="auto">
            <a:xfrm>
              <a:off x="2129715" y="200347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55" name="Rectangle 4"/>
            <p:cNvSpPr>
              <a:spLocks noChangeArrowheads="1"/>
            </p:cNvSpPr>
            <p:nvPr/>
          </p:nvSpPr>
          <p:spPr bwMode="auto">
            <a:xfrm>
              <a:off x="3829928" y="2003476"/>
              <a:ext cx="1700212"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62" name="Rectangle 7"/>
            <p:cNvSpPr>
              <a:spLocks noChangeArrowheads="1"/>
            </p:cNvSpPr>
            <p:nvPr/>
          </p:nvSpPr>
          <p:spPr bwMode="auto">
            <a:xfrm>
              <a:off x="2139766"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500" autoRev="1" fill="hold">
                                          <p:stCondLst>
                                            <p:cond delay="0"/>
                                          </p:stCondLst>
                                        </p:cTn>
                                        <p:tgtEl>
                                          <p:spTgt spid="6"/>
                                        </p:tgtEl>
                                      </p:cBhvr>
                                      <p:to x="80000" y="100000"/>
                                    </p:animScale>
                                    <p:anim by="(#ppt_w*0.10)" calcmode="lin" valueType="num">
                                      <p:cBhvr>
                                        <p:cTn id="7" dur="500" autoRev="1" fill="hold">
                                          <p:stCondLst>
                                            <p:cond delay="0"/>
                                          </p:stCondLst>
                                        </p:cTn>
                                        <p:tgtEl>
                                          <p:spTgt spid="6"/>
                                        </p:tgtEl>
                                        <p:attrNameLst>
                                          <p:attrName>ppt_x</p:attrName>
                                        </p:attrNameLst>
                                      </p:cBhvr>
                                    </p:anim>
                                    <p:anim by="(-#ppt_w*0.10)" calcmode="lin" valueType="num">
                                      <p:cBhvr>
                                        <p:cTn id="8" dur="500" autoRev="1" fill="hold">
                                          <p:stCondLst>
                                            <p:cond delay="0"/>
                                          </p:stCondLst>
                                        </p:cTn>
                                        <p:tgtEl>
                                          <p:spTgt spid="6"/>
                                        </p:tgtEl>
                                        <p:attrNameLst>
                                          <p:attrName>ppt_y</p:attrName>
                                        </p:attrNameLst>
                                      </p:cBhvr>
                                    </p:anim>
                                    <p:animRot by="-480000">
                                      <p:cBhvr>
                                        <p:cTn id="9" dur="500" autoRev="1" fill="hold">
                                          <p:stCondLst>
                                            <p:cond delay="0"/>
                                          </p:stCondLst>
                                        </p:cTn>
                                        <p:tgtEl>
                                          <p:spTgt spid="6"/>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500" autoRev="1" fill="hold">
                                          <p:stCondLst>
                                            <p:cond delay="0"/>
                                          </p:stCondLst>
                                        </p:cTn>
                                        <p:tgtEl>
                                          <p:spTgt spid="7"/>
                                        </p:tgtEl>
                                      </p:cBhvr>
                                      <p:to x="80000" y="100000"/>
                                    </p:animScale>
                                    <p:anim by="(#ppt_w*0.10)" calcmode="lin" valueType="num">
                                      <p:cBhvr>
                                        <p:cTn id="14" dur="500" autoRev="1" fill="hold">
                                          <p:stCondLst>
                                            <p:cond delay="0"/>
                                          </p:stCondLst>
                                        </p:cTn>
                                        <p:tgtEl>
                                          <p:spTgt spid="7"/>
                                        </p:tgtEl>
                                        <p:attrNameLst>
                                          <p:attrName>ppt_x</p:attrName>
                                        </p:attrNameLst>
                                      </p:cBhvr>
                                    </p:anim>
                                    <p:anim by="(-#ppt_w*0.10)" calcmode="lin" valueType="num">
                                      <p:cBhvr>
                                        <p:cTn id="15" dur="500" autoRev="1" fill="hold">
                                          <p:stCondLst>
                                            <p:cond delay="0"/>
                                          </p:stCondLst>
                                        </p:cTn>
                                        <p:tgtEl>
                                          <p:spTgt spid="7"/>
                                        </p:tgtEl>
                                        <p:attrNameLst>
                                          <p:attrName>ppt_y</p:attrName>
                                        </p:attrNameLst>
                                      </p:cBhvr>
                                    </p:anim>
                                    <p:animRot by="-480000">
                                      <p:cBhvr>
                                        <p:cTn id="16" dur="500" autoRev="1"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Fractions – Like Denominators</a:t>
            </a:r>
            <a:endParaRPr lang="en-US" dirty="0"/>
          </a:p>
        </p:txBody>
      </p:sp>
      <p:sp>
        <p:nvSpPr>
          <p:cNvPr id="3" name="Content Placeholder 2"/>
          <p:cNvSpPr>
            <a:spLocks noGrp="1"/>
          </p:cNvSpPr>
          <p:nvPr>
            <p:ph idx="1"/>
          </p:nvPr>
        </p:nvSpPr>
        <p:spPr>
          <a:xfrm>
            <a:off x="457200" y="1600201"/>
            <a:ext cx="8229600" cy="1143000"/>
          </a:xfrm>
        </p:spPr>
        <p:txBody>
          <a:bodyPr/>
          <a:lstStyle/>
          <a:p>
            <a:pPr>
              <a:buNone/>
            </a:pPr>
            <a:r>
              <a:rPr lang="en-US" dirty="0" smtClean="0"/>
              <a:t>Find the sum of      and      .    </a:t>
            </a:r>
          </a:p>
          <a:p>
            <a:pPr lvl="1">
              <a:buNone/>
            </a:pPr>
            <a:endParaRPr lang="en-US" dirty="0" smtClean="0"/>
          </a:p>
        </p:txBody>
      </p:sp>
      <p:sp>
        <p:nvSpPr>
          <p:cNvPr id="13" name="TextBox 12"/>
          <p:cNvSpPr txBox="1"/>
          <p:nvPr/>
        </p:nvSpPr>
        <p:spPr>
          <a:xfrm>
            <a:off x="1724880" y="4673025"/>
            <a:ext cx="5715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Both addends are </a:t>
            </a:r>
            <a:r>
              <a:rPr lang="en-US" sz="3200" dirty="0" smtClean="0">
                <a:solidFill>
                  <a:srgbClr val="00B050"/>
                </a:solidFill>
                <a:latin typeface="Verdana" pitchFamily="34" charset="0"/>
              </a:rPr>
              <a:t>green</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graphicFrame>
        <p:nvGraphicFramePr>
          <p:cNvPr id="18" name="Object 17"/>
          <p:cNvGraphicFramePr>
            <a:graphicFrameLocks noChangeAspect="1"/>
          </p:cNvGraphicFramePr>
          <p:nvPr/>
        </p:nvGraphicFramePr>
        <p:xfrm>
          <a:off x="3244850" y="1371600"/>
          <a:ext cx="336550" cy="948459"/>
        </p:xfrm>
        <a:graphic>
          <a:graphicData uri="http://schemas.openxmlformats.org/presentationml/2006/ole">
            <mc:AlternateContent xmlns:mc="http://schemas.openxmlformats.org/markup-compatibility/2006">
              <mc:Choice xmlns:v="urn:schemas-microsoft-com:vml" Requires="v">
                <p:oleObj spid="_x0000_s48139" name="Equation" r:id="rId3" imgW="139639" imgH="393529" progId="Equation.DSMT4">
                  <p:embed/>
                </p:oleObj>
              </mc:Choice>
              <mc:Fallback>
                <p:oleObj name="Equation" r:id="rId3" imgW="139639" imgH="393529" progId="Equation.DSMT4">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850" y="1371600"/>
                        <a:ext cx="336550" cy="9484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4464050" y="1371600"/>
          <a:ext cx="336550" cy="948459"/>
        </p:xfrm>
        <a:graphic>
          <a:graphicData uri="http://schemas.openxmlformats.org/presentationml/2006/ole">
            <mc:AlternateContent xmlns:mc="http://schemas.openxmlformats.org/markup-compatibility/2006">
              <mc:Choice xmlns:v="urn:schemas-microsoft-com:vml" Requires="v">
                <p:oleObj spid="_x0000_s48140" name="Equation" r:id="rId5" imgW="139639" imgH="393529" progId="Equation.DSMT4">
                  <p:embed/>
                </p:oleObj>
              </mc:Choice>
              <mc:Fallback>
                <p:oleObj name="Equation" r:id="rId5" imgW="139639" imgH="393529"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050" y="1371600"/>
                        <a:ext cx="336550" cy="9484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 name="Group 19"/>
          <p:cNvGrpSpPr/>
          <p:nvPr/>
        </p:nvGrpSpPr>
        <p:grpSpPr>
          <a:xfrm>
            <a:off x="2050470" y="26670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grpSp>
        <p:nvGrpSpPr>
          <p:cNvPr id="25" name="Group 24"/>
          <p:cNvGrpSpPr/>
          <p:nvPr/>
        </p:nvGrpSpPr>
        <p:grpSpPr>
          <a:xfrm>
            <a:off x="2050470" y="3581400"/>
            <a:ext cx="1700213" cy="914400"/>
            <a:chOff x="1838983" y="1552136"/>
            <a:chExt cx="1700213" cy="914400"/>
          </a:xfrm>
        </p:grpSpPr>
        <p:sp>
          <p:nvSpPr>
            <p:cNvPr id="26"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27" name="Group 35"/>
            <p:cNvGrpSpPr/>
            <p:nvPr/>
          </p:nvGrpSpPr>
          <p:grpSpPr>
            <a:xfrm>
              <a:off x="2362200" y="1600200"/>
              <a:ext cx="838200" cy="801708"/>
              <a:chOff x="5105400" y="1275546"/>
              <a:chExt cx="838200" cy="801708"/>
            </a:xfrm>
          </p:grpSpPr>
          <p:grpSp>
            <p:nvGrpSpPr>
              <p:cNvPr id="28" name="Group 22"/>
              <p:cNvGrpSpPr/>
              <p:nvPr/>
            </p:nvGrpSpPr>
            <p:grpSpPr>
              <a:xfrm>
                <a:off x="5105400" y="1295400"/>
                <a:ext cx="838200" cy="781854"/>
                <a:chOff x="2819400" y="1219200"/>
                <a:chExt cx="838200" cy="781854"/>
              </a:xfrm>
            </p:grpSpPr>
            <p:sp>
              <p:nvSpPr>
                <p:cNvPr id="30" name="TextBox 2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1" name="TextBox 30"/>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29" name="TextBox 2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32" name="Group 31"/>
          <p:cNvGrpSpPr/>
          <p:nvPr/>
        </p:nvGrpSpPr>
        <p:grpSpPr>
          <a:xfrm>
            <a:off x="5465615" y="3581400"/>
            <a:ext cx="1700212" cy="914400"/>
            <a:chOff x="3639208" y="1552136"/>
            <a:chExt cx="1700212" cy="914400"/>
          </a:xfrm>
        </p:grpSpPr>
        <p:sp>
          <p:nvSpPr>
            <p:cNvPr id="33" name="Rectangle 4"/>
            <p:cNvSpPr>
              <a:spLocks noChangeArrowheads="1"/>
            </p:cNvSpPr>
            <p:nvPr/>
          </p:nvSpPr>
          <p:spPr bwMode="auto">
            <a:xfrm>
              <a:off x="3639208" y="1552136"/>
              <a:ext cx="1700212"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34" name="Group 45"/>
            <p:cNvGrpSpPr/>
            <p:nvPr/>
          </p:nvGrpSpPr>
          <p:grpSpPr>
            <a:xfrm>
              <a:off x="4038600" y="1600200"/>
              <a:ext cx="838200" cy="801708"/>
              <a:chOff x="5105400" y="1275546"/>
              <a:chExt cx="838200" cy="801708"/>
            </a:xfrm>
          </p:grpSpPr>
          <p:grpSp>
            <p:nvGrpSpPr>
              <p:cNvPr id="35" name="Group 22"/>
              <p:cNvGrpSpPr/>
              <p:nvPr/>
            </p:nvGrpSpPr>
            <p:grpSpPr>
              <a:xfrm>
                <a:off x="5105400" y="1295400"/>
                <a:ext cx="838200" cy="781854"/>
                <a:chOff x="2819400" y="1219200"/>
                <a:chExt cx="838200" cy="781854"/>
              </a:xfrm>
            </p:grpSpPr>
            <p:sp>
              <p:nvSpPr>
                <p:cNvPr id="37" name="TextBox 3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8" name="TextBox 37"/>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36" name="TextBox 3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sp>
        <p:nvSpPr>
          <p:cNvPr id="39" name="TextBox 38"/>
          <p:cNvSpPr txBox="1"/>
          <p:nvPr/>
        </p:nvSpPr>
        <p:spPr>
          <a:xfrm>
            <a:off x="1724890" y="5410200"/>
            <a:ext cx="5715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Adding means we should push together or combine.</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1" nodeType="clickEffect">
                                  <p:stCondLst>
                                    <p:cond delay="0"/>
                                  </p:stCondLst>
                                  <p:childTnLst>
                                    <p:animEffect transition="out" filter="blinds(horizontal)">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grpId="1" nodeType="clickEffect">
                                  <p:stCondLst>
                                    <p:cond delay="0"/>
                                  </p:stCondLst>
                                  <p:childTnLst>
                                    <p:animEffect transition="out" filter="blinds(horizontal)">
                                      <p:cBhvr>
                                        <p:cTn id="27" dur="500"/>
                                        <p:tgtEl>
                                          <p:spTgt spid="39"/>
                                        </p:tgtEl>
                                      </p:cBhvr>
                                    </p:animEffect>
                                    <p:set>
                                      <p:cBhvr>
                                        <p:cTn id="28" dur="1" fill="hold">
                                          <p:stCondLst>
                                            <p:cond delay="499"/>
                                          </p:stCondLst>
                                        </p:cTn>
                                        <p:tgtEl>
                                          <p:spTgt spid="3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nodeType="clickEffect">
                                  <p:stCondLst>
                                    <p:cond delay="0"/>
                                  </p:stCondLst>
                                  <p:childTnLst>
                                    <p:animMotion origin="layout" path="M 4.72222E-6 -4.12581E-6 L -0.18455 -4.12581E-6 " pathEditMode="relative" rAng="0" ptsTypes="AA">
                                      <p:cBhvr>
                                        <p:cTn id="32" dur="2000" fill="hold"/>
                                        <p:tgtEl>
                                          <p:spTgt spid="32"/>
                                        </p:tgtEl>
                                        <p:attrNameLst>
                                          <p:attrName>ppt_x</p:attrName>
                                          <p:attrName>ppt_y</p:attrName>
                                        </p:attrNameLst>
                                      </p:cBhvr>
                                      <p:rCtr x="-9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39" grpId="0"/>
      <p:bldP spid="3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30480" y="4546937"/>
            <a:ext cx="4495800" cy="1015663"/>
          </a:xfrm>
          <a:prstGeom prst="rect">
            <a:avLst/>
          </a:prstGeom>
          <a:noFill/>
        </p:spPr>
        <p:txBody>
          <a:bodyPr wrap="square" rtlCol="0">
            <a:spAutoFit/>
          </a:bodyPr>
          <a:lstStyle/>
          <a:p>
            <a:r>
              <a:rPr lang="en-US" sz="3000" dirty="0" smtClean="0"/>
              <a:t>Numerators were added together to find the sum</a:t>
            </a:r>
            <a:endParaRPr lang="en-US" sz="3000" dirty="0"/>
          </a:p>
        </p:txBody>
      </p:sp>
      <p:sp>
        <p:nvSpPr>
          <p:cNvPr id="2" name="Title 1"/>
          <p:cNvSpPr>
            <a:spLocks noGrp="1"/>
          </p:cNvSpPr>
          <p:nvPr>
            <p:ph type="title"/>
          </p:nvPr>
        </p:nvSpPr>
        <p:spPr/>
        <p:txBody>
          <a:bodyPr/>
          <a:lstStyle/>
          <a:p>
            <a:r>
              <a:rPr lang="en-US" dirty="0" smtClean="0"/>
              <a:t>Add Fractions – Like Denominators</a:t>
            </a:r>
            <a:endParaRPr lang="en-US" dirty="0"/>
          </a:p>
        </p:txBody>
      </p:sp>
      <p:sp>
        <p:nvSpPr>
          <p:cNvPr id="3" name="Content Placeholder 2"/>
          <p:cNvSpPr>
            <a:spLocks noGrp="1"/>
          </p:cNvSpPr>
          <p:nvPr>
            <p:ph idx="1"/>
          </p:nvPr>
        </p:nvSpPr>
        <p:spPr>
          <a:xfrm>
            <a:off x="457200" y="1600201"/>
            <a:ext cx="8229600" cy="1143000"/>
          </a:xfrm>
        </p:spPr>
        <p:txBody>
          <a:bodyPr/>
          <a:lstStyle/>
          <a:p>
            <a:pPr>
              <a:buNone/>
            </a:pPr>
            <a:r>
              <a:rPr lang="en-US" dirty="0" smtClean="0"/>
              <a:t>Find the sum of        +         .    </a:t>
            </a:r>
          </a:p>
          <a:p>
            <a:pPr lvl="1">
              <a:buNone/>
            </a:pPr>
            <a:endParaRPr lang="en-US" dirty="0" smtClean="0"/>
          </a:p>
        </p:txBody>
      </p:sp>
      <p:sp>
        <p:nvSpPr>
          <p:cNvPr id="13" name="TextBox 12"/>
          <p:cNvSpPr txBox="1"/>
          <p:nvPr/>
        </p:nvSpPr>
        <p:spPr>
          <a:xfrm>
            <a:off x="2971800" y="4724400"/>
            <a:ext cx="5715000" cy="584775"/>
          </a:xfrm>
          <a:prstGeom prst="rect">
            <a:avLst/>
          </a:prstGeom>
          <a:noFill/>
        </p:spPr>
        <p:txBody>
          <a:bodyPr wrap="square" rtlCol="0">
            <a:spAutoFit/>
          </a:bodyPr>
          <a:lstStyle/>
          <a:p>
            <a:r>
              <a:rPr lang="en-US" sz="3200" dirty="0" smtClean="0">
                <a:solidFill>
                  <a:srgbClr val="0070C0"/>
                </a:solidFill>
                <a:latin typeface="Verdana" pitchFamily="34" charset="0"/>
              </a:rPr>
              <a:t>2</a:t>
            </a:r>
            <a:r>
              <a:rPr lang="en-US" sz="3200" dirty="0" smtClean="0">
                <a:solidFill>
                  <a:srgbClr val="00B050"/>
                </a:solidFill>
                <a:latin typeface="Verdana" pitchFamily="34" charset="0"/>
              </a:rPr>
              <a:t> green </a:t>
            </a:r>
            <a:r>
              <a:rPr lang="en-US" sz="3200" dirty="0" smtClean="0">
                <a:solidFill>
                  <a:srgbClr val="0070C0"/>
                </a:solidFill>
                <a:latin typeface="Verdana" pitchFamily="34" charset="0"/>
              </a:rPr>
              <a:t>or  </a:t>
            </a:r>
            <a:endParaRPr lang="en-US" sz="3200" dirty="0">
              <a:solidFill>
                <a:srgbClr val="0070C0"/>
              </a:solidFill>
              <a:latin typeface="Verdana" pitchFamily="34" charset="0"/>
            </a:endParaRPr>
          </a:p>
        </p:txBody>
      </p:sp>
      <p:graphicFrame>
        <p:nvGraphicFramePr>
          <p:cNvPr id="18" name="Object 17"/>
          <p:cNvGraphicFramePr>
            <a:graphicFrameLocks noChangeAspect="1"/>
          </p:cNvGraphicFramePr>
          <p:nvPr/>
        </p:nvGraphicFramePr>
        <p:xfrm>
          <a:off x="3244850" y="1371600"/>
          <a:ext cx="336550" cy="948459"/>
        </p:xfrm>
        <a:graphic>
          <a:graphicData uri="http://schemas.openxmlformats.org/presentationml/2006/ole">
            <mc:AlternateContent xmlns:mc="http://schemas.openxmlformats.org/markup-compatibility/2006">
              <mc:Choice xmlns:v="urn:schemas-microsoft-com:vml" Requires="v">
                <p:oleObj spid="_x0000_s54294" name="Equation" r:id="rId3" imgW="139639" imgH="393529" progId="Equation.DSMT4">
                  <p:embed/>
                </p:oleObj>
              </mc:Choice>
              <mc:Fallback>
                <p:oleObj name="Equation" r:id="rId3" imgW="139639" imgH="393529" progId="Equation.DSMT4">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850" y="1371600"/>
                        <a:ext cx="336550" cy="9484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4387850" y="1371600"/>
          <a:ext cx="336550" cy="948459"/>
        </p:xfrm>
        <a:graphic>
          <a:graphicData uri="http://schemas.openxmlformats.org/presentationml/2006/ole">
            <mc:AlternateContent xmlns:mc="http://schemas.openxmlformats.org/markup-compatibility/2006">
              <mc:Choice xmlns:v="urn:schemas-microsoft-com:vml" Requires="v">
                <p:oleObj spid="_x0000_s54295" name="Equation" r:id="rId5" imgW="139639" imgH="393529" progId="Equation.DSMT4">
                  <p:embed/>
                </p:oleObj>
              </mc:Choice>
              <mc:Fallback>
                <p:oleObj name="Equation" r:id="rId5" imgW="139639" imgH="393529" progId="Equation.DSMT4">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7850" y="1371600"/>
                        <a:ext cx="336550" cy="9484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9"/>
          <p:cNvGrpSpPr/>
          <p:nvPr/>
        </p:nvGrpSpPr>
        <p:grpSpPr>
          <a:xfrm>
            <a:off x="2133600" y="26670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grpSp>
        <p:nvGrpSpPr>
          <p:cNvPr id="5" name="Group 24"/>
          <p:cNvGrpSpPr/>
          <p:nvPr/>
        </p:nvGrpSpPr>
        <p:grpSpPr>
          <a:xfrm>
            <a:off x="2133600" y="3581400"/>
            <a:ext cx="1700213" cy="914400"/>
            <a:chOff x="1838983" y="1552136"/>
            <a:chExt cx="1700213" cy="914400"/>
          </a:xfrm>
        </p:grpSpPr>
        <p:sp>
          <p:nvSpPr>
            <p:cNvPr id="26"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6" name="Group 35"/>
            <p:cNvGrpSpPr/>
            <p:nvPr/>
          </p:nvGrpSpPr>
          <p:grpSpPr>
            <a:xfrm>
              <a:off x="2362200" y="1600200"/>
              <a:ext cx="838200" cy="801708"/>
              <a:chOff x="5105400" y="1275546"/>
              <a:chExt cx="838200" cy="801708"/>
            </a:xfrm>
          </p:grpSpPr>
          <p:grpSp>
            <p:nvGrpSpPr>
              <p:cNvPr id="7" name="Group 22"/>
              <p:cNvGrpSpPr/>
              <p:nvPr/>
            </p:nvGrpSpPr>
            <p:grpSpPr>
              <a:xfrm>
                <a:off x="5105400" y="1295400"/>
                <a:ext cx="838200" cy="781854"/>
                <a:chOff x="2819400" y="1219200"/>
                <a:chExt cx="838200" cy="781854"/>
              </a:xfrm>
            </p:grpSpPr>
            <p:sp>
              <p:nvSpPr>
                <p:cNvPr id="30" name="TextBox 2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1" name="TextBox 30"/>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29" name="TextBox 2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8" name="Group 31"/>
          <p:cNvGrpSpPr/>
          <p:nvPr/>
        </p:nvGrpSpPr>
        <p:grpSpPr>
          <a:xfrm>
            <a:off x="3847148" y="3581400"/>
            <a:ext cx="1700212" cy="914400"/>
            <a:chOff x="3623968" y="1552136"/>
            <a:chExt cx="1700212" cy="914400"/>
          </a:xfrm>
        </p:grpSpPr>
        <p:sp>
          <p:nvSpPr>
            <p:cNvPr id="33" name="Rectangle 4"/>
            <p:cNvSpPr>
              <a:spLocks noChangeArrowheads="1"/>
            </p:cNvSpPr>
            <p:nvPr/>
          </p:nvSpPr>
          <p:spPr bwMode="auto">
            <a:xfrm>
              <a:off x="3623968" y="1552136"/>
              <a:ext cx="1700212"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 name="Group 45"/>
            <p:cNvGrpSpPr/>
            <p:nvPr/>
          </p:nvGrpSpPr>
          <p:grpSpPr>
            <a:xfrm>
              <a:off x="4038600" y="1600200"/>
              <a:ext cx="838200" cy="801708"/>
              <a:chOff x="5105400" y="1275546"/>
              <a:chExt cx="838200" cy="801708"/>
            </a:xfrm>
          </p:grpSpPr>
          <p:grpSp>
            <p:nvGrpSpPr>
              <p:cNvPr id="10" name="Group 22"/>
              <p:cNvGrpSpPr/>
              <p:nvPr/>
            </p:nvGrpSpPr>
            <p:grpSpPr>
              <a:xfrm>
                <a:off x="5105400" y="1295400"/>
                <a:ext cx="838200" cy="781854"/>
                <a:chOff x="2819400" y="1219200"/>
                <a:chExt cx="838200" cy="781854"/>
              </a:xfrm>
            </p:grpSpPr>
            <p:sp>
              <p:nvSpPr>
                <p:cNvPr id="37" name="TextBox 3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8" name="TextBox 37"/>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36" name="TextBox 3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sp>
        <p:nvSpPr>
          <p:cNvPr id="39" name="TextBox 38"/>
          <p:cNvSpPr txBox="1"/>
          <p:nvPr/>
        </p:nvSpPr>
        <p:spPr>
          <a:xfrm>
            <a:off x="76200" y="53997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denominators when the fractions were added?</a:t>
            </a:r>
            <a:endParaRPr lang="en-US" sz="3200" dirty="0">
              <a:solidFill>
                <a:srgbClr val="0070C0"/>
              </a:solidFill>
              <a:latin typeface="Verdana" pitchFamily="34" charset="0"/>
            </a:endParaRPr>
          </a:p>
        </p:txBody>
      </p:sp>
      <p:graphicFrame>
        <p:nvGraphicFramePr>
          <p:cNvPr id="25" name="Object 24"/>
          <p:cNvGraphicFramePr>
            <a:graphicFrameLocks noChangeAspect="1"/>
          </p:cNvGraphicFramePr>
          <p:nvPr/>
        </p:nvGraphicFramePr>
        <p:xfrm>
          <a:off x="5303520" y="4572000"/>
          <a:ext cx="366712" cy="947738"/>
        </p:xfrm>
        <a:graphic>
          <a:graphicData uri="http://schemas.openxmlformats.org/presentationml/2006/ole">
            <mc:AlternateContent xmlns:mc="http://schemas.openxmlformats.org/markup-compatibility/2006">
              <mc:Choice xmlns:v="urn:schemas-microsoft-com:vml" Requires="v">
                <p:oleObj spid="_x0000_s54296" name="Equation" r:id="rId6" imgW="152334" imgH="393529" progId="Equation.DSMT4">
                  <p:embed/>
                </p:oleObj>
              </mc:Choice>
              <mc:Fallback>
                <p:oleObj name="Equation" r:id="rId6" imgW="152334" imgH="393529" progId="Equation.DSMT4">
                  <p:embed/>
                  <p:pic>
                    <p:nvPicPr>
                      <p:cNvPr id="0"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03520" y="4572000"/>
                        <a:ext cx="3667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nvGraphicFramePr>
        <p:xfrm>
          <a:off x="4141470" y="4572000"/>
          <a:ext cx="1162050" cy="947737"/>
        </p:xfrm>
        <a:graphic>
          <a:graphicData uri="http://schemas.openxmlformats.org/presentationml/2006/ole">
            <mc:AlternateContent xmlns:mc="http://schemas.openxmlformats.org/markup-compatibility/2006">
              <mc:Choice xmlns:v="urn:schemas-microsoft-com:vml" Requires="v">
                <p:oleObj spid="_x0000_s54297" name="Equation" r:id="rId8" imgW="482391" imgH="393529" progId="Equation.DSMT4">
                  <p:embed/>
                </p:oleObj>
              </mc:Choice>
              <mc:Fallback>
                <p:oleObj name="Equation" r:id="rId8" imgW="482391" imgH="393529" progId="Equation.DSMT4">
                  <p:embed/>
                  <p:pic>
                    <p:nvPicPr>
                      <p:cNvPr id="0" name="Picture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41470" y="4572000"/>
                        <a:ext cx="1162050"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Oval 27"/>
          <p:cNvSpPr/>
          <p:nvPr/>
        </p:nvSpPr>
        <p:spPr>
          <a:xfrm>
            <a:off x="3931920" y="5105400"/>
            <a:ext cx="2057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943600" y="4572000"/>
            <a:ext cx="3124200" cy="1077218"/>
          </a:xfrm>
          <a:prstGeom prst="rect">
            <a:avLst/>
          </a:prstGeom>
          <a:noFill/>
        </p:spPr>
        <p:txBody>
          <a:bodyPr wrap="square" rtlCol="0">
            <a:spAutoFit/>
          </a:bodyPr>
          <a:lstStyle/>
          <a:p>
            <a:r>
              <a:rPr lang="en-US" sz="3200" dirty="0" smtClean="0"/>
              <a:t>Denominators stayed the same!</a:t>
            </a:r>
            <a:endParaRPr lang="en-US" sz="3200" dirty="0"/>
          </a:p>
        </p:txBody>
      </p:sp>
      <p:sp>
        <p:nvSpPr>
          <p:cNvPr id="34" name="TextBox 33"/>
          <p:cNvSpPr txBox="1"/>
          <p:nvPr/>
        </p:nvSpPr>
        <p:spPr>
          <a:xfrm>
            <a:off x="76200" y="55521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numerators when the fractions were added?</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500" fill="hold"/>
                                        <p:tgtEl>
                                          <p:spTgt spid="32"/>
                                        </p:tgtEl>
                                        <p:attrNameLst>
                                          <p:attrName>ppt_x</p:attrName>
                                        </p:attrNameLst>
                                      </p:cBhvr>
                                      <p:tavLst>
                                        <p:tav tm="0">
                                          <p:val>
                                            <p:strVal val="#ppt_x"/>
                                          </p:val>
                                        </p:tav>
                                        <p:tav tm="100000">
                                          <p:val>
                                            <p:strVal val="#ppt_x"/>
                                          </p:val>
                                        </p:tav>
                                      </p:tavLst>
                                    </p:anim>
                                    <p:anim calcmode="lin" valueType="num">
                                      <p:cBhvr additive="base">
                                        <p:cTn id="3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39"/>
                                        </p:tgtEl>
                                      </p:cBhvr>
                                    </p:animEffect>
                                    <p:set>
                                      <p:cBhvr>
                                        <p:cTn id="38" dur="1" fill="hold">
                                          <p:stCondLst>
                                            <p:cond delay="499"/>
                                          </p:stCondLst>
                                        </p:cTn>
                                        <p:tgtEl>
                                          <p:spTgt spid="3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32"/>
                                        </p:tgtEl>
                                      </p:cBhvr>
                                    </p:animEffect>
                                    <p:set>
                                      <p:cBhvr>
                                        <p:cTn id="43" dur="1" fill="hold">
                                          <p:stCondLst>
                                            <p:cond delay="499"/>
                                          </p:stCondLst>
                                        </p:cTn>
                                        <p:tgtEl>
                                          <p:spTgt spid="3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64" presetClass="path" presetSubtype="0" accel="50000" decel="50000" fill="hold" grpId="1" nodeType="clickEffect">
                                  <p:stCondLst>
                                    <p:cond delay="0"/>
                                  </p:stCondLst>
                                  <p:childTnLst>
                                    <p:animMotion origin="layout" path="M 3.33333E-6 2.13691E-6 L 0.00416 -0.07216 " pathEditMode="relative" rAng="0" ptsTypes="AA">
                                      <p:cBhvr>
                                        <p:cTn id="51" dur="2000" fill="hold"/>
                                        <p:tgtEl>
                                          <p:spTgt spid="28"/>
                                        </p:tgtEl>
                                        <p:attrNameLst>
                                          <p:attrName>ppt_x</p:attrName>
                                          <p:attrName>ppt_y</p:attrName>
                                        </p:attrNameLst>
                                      </p:cBhvr>
                                      <p:rCtr x="200" y="-3600"/>
                                    </p:animMotion>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additive="base">
                                        <p:cTn id="56" dur="500" fill="hold"/>
                                        <p:tgtEl>
                                          <p:spTgt spid="35"/>
                                        </p:tgtEl>
                                        <p:attrNameLst>
                                          <p:attrName>ppt_x</p:attrName>
                                        </p:attrNameLst>
                                      </p:cBhvr>
                                      <p:tavLst>
                                        <p:tav tm="0">
                                          <p:val>
                                            <p:strVal val="#ppt_x"/>
                                          </p:val>
                                        </p:tav>
                                        <p:tav tm="100000">
                                          <p:val>
                                            <p:strVal val="#ppt_x"/>
                                          </p:val>
                                        </p:tav>
                                      </p:tavLst>
                                    </p:anim>
                                    <p:anim calcmode="lin" valueType="num">
                                      <p:cBhvr additive="base">
                                        <p:cTn id="5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3" grpId="0"/>
      <p:bldP spid="13" grpId="1"/>
      <p:bldP spid="39" grpId="0"/>
      <p:bldP spid="39" grpId="1"/>
      <p:bldP spid="28" grpId="0" animBg="1"/>
      <p:bldP spid="28" grpId="1" animBg="1"/>
      <p:bldP spid="32" grpId="0"/>
      <p:bldP spid="32" grpId="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Fractions – Like Denominators</a:t>
            </a:r>
            <a:endParaRPr lang="en-US" dirty="0"/>
          </a:p>
        </p:txBody>
      </p:sp>
      <p:sp>
        <p:nvSpPr>
          <p:cNvPr id="3" name="Content Placeholder 2"/>
          <p:cNvSpPr>
            <a:spLocks noGrp="1"/>
          </p:cNvSpPr>
          <p:nvPr>
            <p:ph idx="1"/>
          </p:nvPr>
        </p:nvSpPr>
        <p:spPr>
          <a:xfrm>
            <a:off x="457200" y="1600201"/>
            <a:ext cx="8229600" cy="1143000"/>
          </a:xfrm>
        </p:spPr>
        <p:txBody>
          <a:bodyPr/>
          <a:lstStyle/>
          <a:p>
            <a:pPr>
              <a:buNone/>
            </a:pPr>
            <a:r>
              <a:rPr lang="en-US" dirty="0" smtClean="0"/>
              <a:t>    </a:t>
            </a:r>
          </a:p>
          <a:p>
            <a:pPr lvl="1">
              <a:buNone/>
            </a:pPr>
            <a:endParaRPr lang="en-US" dirty="0" smtClean="0"/>
          </a:p>
        </p:txBody>
      </p:sp>
      <p:grpSp>
        <p:nvGrpSpPr>
          <p:cNvPr id="4" name="Group 19"/>
          <p:cNvGrpSpPr/>
          <p:nvPr/>
        </p:nvGrpSpPr>
        <p:grpSpPr>
          <a:xfrm>
            <a:off x="2133600" y="11858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grpSp>
        <p:nvGrpSpPr>
          <p:cNvPr id="5" name="Group 24"/>
          <p:cNvGrpSpPr/>
          <p:nvPr/>
        </p:nvGrpSpPr>
        <p:grpSpPr>
          <a:xfrm>
            <a:off x="2133600" y="2103120"/>
            <a:ext cx="1700213" cy="914400"/>
            <a:chOff x="1838983" y="1552136"/>
            <a:chExt cx="1700213" cy="914400"/>
          </a:xfrm>
        </p:grpSpPr>
        <p:sp>
          <p:nvSpPr>
            <p:cNvPr id="26" name="Rectangle 3"/>
            <p:cNvSpPr>
              <a:spLocks noChangeArrowheads="1"/>
            </p:cNvSpPr>
            <p:nvPr/>
          </p:nvSpPr>
          <p:spPr bwMode="auto">
            <a:xfrm>
              <a:off x="1838983" y="155213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6" name="Group 35"/>
            <p:cNvGrpSpPr/>
            <p:nvPr/>
          </p:nvGrpSpPr>
          <p:grpSpPr>
            <a:xfrm>
              <a:off x="2362200" y="1600200"/>
              <a:ext cx="838200" cy="801708"/>
              <a:chOff x="5105400" y="1275546"/>
              <a:chExt cx="838200" cy="801708"/>
            </a:xfrm>
          </p:grpSpPr>
          <p:grpSp>
            <p:nvGrpSpPr>
              <p:cNvPr id="7" name="Group 22"/>
              <p:cNvGrpSpPr/>
              <p:nvPr/>
            </p:nvGrpSpPr>
            <p:grpSpPr>
              <a:xfrm>
                <a:off x="5105400" y="1295400"/>
                <a:ext cx="838200" cy="781854"/>
                <a:chOff x="2819400" y="1219200"/>
                <a:chExt cx="838200" cy="781854"/>
              </a:xfrm>
            </p:grpSpPr>
            <p:sp>
              <p:nvSpPr>
                <p:cNvPr id="30" name="TextBox 2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1" name="TextBox 30"/>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29" name="TextBox 2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8" name="Group 31"/>
          <p:cNvGrpSpPr/>
          <p:nvPr/>
        </p:nvGrpSpPr>
        <p:grpSpPr>
          <a:xfrm>
            <a:off x="3847148" y="2103120"/>
            <a:ext cx="1700212" cy="914400"/>
            <a:chOff x="3639208" y="1552136"/>
            <a:chExt cx="1700212" cy="914400"/>
          </a:xfrm>
        </p:grpSpPr>
        <p:sp>
          <p:nvSpPr>
            <p:cNvPr id="33" name="Rectangle 4"/>
            <p:cNvSpPr>
              <a:spLocks noChangeArrowheads="1"/>
            </p:cNvSpPr>
            <p:nvPr/>
          </p:nvSpPr>
          <p:spPr bwMode="auto">
            <a:xfrm>
              <a:off x="3639208" y="1552136"/>
              <a:ext cx="1700212"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 name="Group 45"/>
            <p:cNvGrpSpPr/>
            <p:nvPr/>
          </p:nvGrpSpPr>
          <p:grpSpPr>
            <a:xfrm>
              <a:off x="4038600" y="1600200"/>
              <a:ext cx="838200" cy="801708"/>
              <a:chOff x="5105400" y="1275546"/>
              <a:chExt cx="838200" cy="801708"/>
            </a:xfrm>
          </p:grpSpPr>
          <p:grpSp>
            <p:nvGrpSpPr>
              <p:cNvPr id="10" name="Group 22"/>
              <p:cNvGrpSpPr/>
              <p:nvPr/>
            </p:nvGrpSpPr>
            <p:grpSpPr>
              <a:xfrm>
                <a:off x="5105400" y="1295400"/>
                <a:ext cx="838200" cy="781854"/>
                <a:chOff x="2819400" y="1219200"/>
                <a:chExt cx="838200" cy="781854"/>
              </a:xfrm>
            </p:grpSpPr>
            <p:sp>
              <p:nvSpPr>
                <p:cNvPr id="37" name="TextBox 3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8" name="TextBox 37"/>
                <p:cNvSpPr txBox="1"/>
                <p:nvPr/>
              </p:nvSpPr>
              <p:spPr>
                <a:xfrm>
                  <a:off x="2971800" y="1524000"/>
                  <a:ext cx="685800" cy="477054"/>
                </a:xfrm>
                <a:prstGeom prst="rect">
                  <a:avLst/>
                </a:prstGeom>
                <a:noFill/>
              </p:spPr>
              <p:txBody>
                <a:bodyPr wrap="square" rtlCol="0">
                  <a:spAutoFit/>
                </a:bodyPr>
                <a:lstStyle/>
                <a:p>
                  <a:r>
                    <a:rPr lang="en-US" sz="2500" dirty="0" smtClean="0"/>
                    <a:t>3</a:t>
                  </a:r>
                  <a:endParaRPr lang="en-US" sz="2500" dirty="0"/>
                </a:p>
              </p:txBody>
            </p:sp>
          </p:grpSp>
          <p:sp>
            <p:nvSpPr>
              <p:cNvPr id="36" name="TextBox 3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sp>
        <p:nvSpPr>
          <p:cNvPr id="39" name="TextBox 38"/>
          <p:cNvSpPr txBox="1"/>
          <p:nvPr/>
        </p:nvSpPr>
        <p:spPr>
          <a:xfrm>
            <a:off x="0" y="41910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Can we legally trade the sum for fewer fraction strips in another color?</a:t>
            </a:r>
            <a:endParaRPr lang="en-US" sz="3200" dirty="0">
              <a:solidFill>
                <a:srgbClr val="0070C0"/>
              </a:solidFill>
              <a:latin typeface="Verdana" pitchFamily="34" charset="0"/>
            </a:endParaRPr>
          </a:p>
        </p:txBody>
      </p:sp>
      <p:graphicFrame>
        <p:nvGraphicFramePr>
          <p:cNvPr id="25" name="Object 24"/>
          <p:cNvGraphicFramePr>
            <a:graphicFrameLocks noChangeAspect="1"/>
          </p:cNvGraphicFramePr>
          <p:nvPr/>
        </p:nvGraphicFramePr>
        <p:xfrm>
          <a:off x="4953000" y="3090862"/>
          <a:ext cx="366712" cy="947738"/>
        </p:xfrm>
        <a:graphic>
          <a:graphicData uri="http://schemas.openxmlformats.org/presentationml/2006/ole">
            <mc:AlternateContent xmlns:mc="http://schemas.openxmlformats.org/markup-compatibility/2006">
              <mc:Choice xmlns:v="urn:schemas-microsoft-com:vml" Requires="v">
                <p:oleObj spid="_x0000_s55310" name="Equation" r:id="rId3" imgW="152334" imgH="393529" progId="Equation.DSMT4">
                  <p:embed/>
                </p:oleObj>
              </mc:Choice>
              <mc:Fallback>
                <p:oleObj name="Equation" r:id="rId3" imgW="152334" imgH="393529" progId="Equation.DSMT4">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090862"/>
                        <a:ext cx="3667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nvGraphicFramePr>
        <p:xfrm>
          <a:off x="3790950" y="3090862"/>
          <a:ext cx="1162050" cy="947737"/>
        </p:xfrm>
        <a:graphic>
          <a:graphicData uri="http://schemas.openxmlformats.org/presentationml/2006/ole">
            <mc:AlternateContent xmlns:mc="http://schemas.openxmlformats.org/markup-compatibility/2006">
              <mc:Choice xmlns:v="urn:schemas-microsoft-com:vml" Requires="v">
                <p:oleObj spid="_x0000_s55311" name="Equation" r:id="rId5" imgW="482391" imgH="393529" progId="Equation.DSMT4">
                  <p:embed/>
                </p:oleObj>
              </mc:Choice>
              <mc:Fallback>
                <p:oleObj name="Equation" r:id="rId5" imgW="482391" imgH="393529" progId="Equation.DSMT4">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0950" y="3090862"/>
                        <a:ext cx="1162050"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381000" y="5181600"/>
            <a:ext cx="7924800" cy="1077218"/>
          </a:xfrm>
          <a:prstGeom prst="rect">
            <a:avLst/>
          </a:prstGeom>
          <a:noFill/>
        </p:spPr>
        <p:txBody>
          <a:bodyPr wrap="square" rtlCol="0">
            <a:spAutoFit/>
          </a:bodyPr>
          <a:lstStyle/>
          <a:p>
            <a:pPr algn="ctr"/>
            <a:r>
              <a:rPr lang="en-US" sz="3200" dirty="0" smtClean="0">
                <a:solidFill>
                  <a:srgbClr val="00B050"/>
                </a:solidFill>
                <a:latin typeface="Verdana" pitchFamily="34" charset="0"/>
              </a:rPr>
              <a:t>No. This tells us that the sum is in </a:t>
            </a:r>
            <a:r>
              <a:rPr lang="en-US" sz="3200" b="1" dirty="0" smtClean="0">
                <a:solidFill>
                  <a:srgbClr val="00B050"/>
                </a:solidFill>
                <a:latin typeface="Verdana" pitchFamily="34" charset="0"/>
              </a:rPr>
              <a:t>simplest form!</a:t>
            </a:r>
            <a:r>
              <a:rPr lang="en-US" sz="3200" dirty="0" smtClean="0">
                <a:solidFill>
                  <a:srgbClr val="00B050"/>
                </a:solidFill>
                <a:latin typeface="Verdana" pitchFamily="34" charset="0"/>
              </a:rPr>
              <a:t> </a:t>
            </a:r>
            <a:endParaRPr lang="en-US" sz="3200" dirty="0">
              <a:solidFill>
                <a:srgbClr val="00B05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39"/>
                                        </p:tgtEl>
                                      </p:cBhvr>
                                    </p:animEffect>
                                    <p:set>
                                      <p:cBhvr>
                                        <p:cTn id="11" dur="1" fill="hold">
                                          <p:stCondLst>
                                            <p:cond delay="499"/>
                                          </p:stCondLst>
                                        </p:cTn>
                                        <p:tgtEl>
                                          <p:spTgt spid="3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9" grpId="1"/>
      <p:bldP spid="4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2504</TotalTime>
  <Words>863</Words>
  <Application>Microsoft Office PowerPoint</Application>
  <PresentationFormat>On-screen Show (4:3)</PresentationFormat>
  <Paragraphs>411</Paragraphs>
  <Slides>42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PowerPoint Presentation</vt:lpstr>
      <vt:lpstr>[objective]</vt:lpstr>
      <vt:lpstr>[my skills]</vt:lpstr>
      <vt:lpstr>[essential questions]</vt:lpstr>
      <vt:lpstr>[lesson]</vt:lpstr>
      <vt:lpstr>[Cooperative Pairs] </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Add Fractions – Like Denominators</vt:lpstr>
      <vt:lpstr>Fractions Foldable</vt:lpstr>
      <vt:lpstr>Fractions Foldable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[essential questions]</vt:lpstr>
      <vt:lpstr>[essential questions]</vt:lpstr>
      <vt:lpstr>[essential questions]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Multiplication</dc:title>
  <dc:creator>user300</dc:creator>
  <cp:lastModifiedBy>Lisa Schueren</cp:lastModifiedBy>
  <cp:revision>54</cp:revision>
  <dcterms:created xsi:type="dcterms:W3CDTF">2010-11-04T13:39:21Z</dcterms:created>
  <dcterms:modified xsi:type="dcterms:W3CDTF">2011-05-23T18:54:13Z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